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AB492-0159-E1DF-7CD8-1093BD1AF115}" v="204" dt="2022-02-14T11:46:14.999"/>
    <p1510:client id="{6094BF04-EBAA-ED87-2179-A3D3D8B3361A}" v="492" dt="2022-02-14T13:18:09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77F35-66CD-4FA1-A0D2-94C431862C67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1146162-78BE-4464-96E6-2CFCCDD480B3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Vidljivost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Visibility)</a:t>
          </a:r>
        </a:p>
      </dgm:t>
    </dgm:pt>
    <dgm:pt modelId="{61C5B2AA-6499-426E-BC1B-FE8D95ACCFE0}" type="parTrans" cxnId="{702B573B-35E9-462C-A972-B0D885047B23}">
      <dgm:prSet/>
      <dgm:spPr/>
      <dgm:t>
        <a:bodyPr/>
        <a:lstStyle/>
        <a:p>
          <a:endParaRPr lang="en-US"/>
        </a:p>
      </dgm:t>
    </dgm:pt>
    <dgm:pt modelId="{8170A7BB-FAFF-45AC-977A-6F325B6E5605}" type="sibTrans" cxnId="{702B573B-35E9-462C-A972-B0D885047B23}">
      <dgm:prSet/>
      <dgm:spPr/>
      <dgm:t>
        <a:bodyPr/>
        <a:lstStyle/>
        <a:p>
          <a:endParaRPr lang="en-US"/>
        </a:p>
      </dgm:t>
    </dgm:pt>
    <dgm:pt modelId="{599BF2F5-E3D3-49CD-8DDE-A7ABA625A478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Povratne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informacije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Feedback) </a:t>
          </a:r>
        </a:p>
      </dgm:t>
    </dgm:pt>
    <dgm:pt modelId="{75F02D1E-1E8B-4424-AD77-AAC384F23B01}" type="parTrans" cxnId="{A64CB79F-845E-4007-B9AD-AF18F341DD73}">
      <dgm:prSet/>
      <dgm:spPr/>
      <dgm:t>
        <a:bodyPr/>
        <a:lstStyle/>
        <a:p>
          <a:endParaRPr lang="en-US"/>
        </a:p>
      </dgm:t>
    </dgm:pt>
    <dgm:pt modelId="{492EA853-7B8B-4E33-BF6C-4DA8BF032819}" type="sibTrans" cxnId="{A64CB79F-845E-4007-B9AD-AF18F341DD73}">
      <dgm:prSet/>
      <dgm:spPr/>
      <dgm:t>
        <a:bodyPr/>
        <a:lstStyle/>
        <a:p>
          <a:endParaRPr lang="en-US"/>
        </a:p>
      </dgm:t>
    </dgm:pt>
    <dgm:pt modelId="{5153C4CA-2155-472D-827C-9A6B13FBDB5C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Ograničenja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Constraints) </a:t>
          </a:r>
        </a:p>
      </dgm:t>
    </dgm:pt>
    <dgm:pt modelId="{78B387A0-EF80-4EF5-A300-0E7D09502310}" type="parTrans" cxnId="{256F5A52-7445-46D8-AF57-20E46CF79274}">
      <dgm:prSet/>
      <dgm:spPr/>
      <dgm:t>
        <a:bodyPr/>
        <a:lstStyle/>
        <a:p>
          <a:endParaRPr lang="en-US"/>
        </a:p>
      </dgm:t>
    </dgm:pt>
    <dgm:pt modelId="{8DA71D0E-EBE9-4C6C-831E-D2208C4B0530}" type="sibTrans" cxnId="{256F5A52-7445-46D8-AF57-20E46CF79274}">
      <dgm:prSet/>
      <dgm:spPr/>
      <dgm:t>
        <a:bodyPr/>
        <a:lstStyle/>
        <a:p>
          <a:endParaRPr lang="en-US"/>
        </a:p>
      </dgm:t>
    </dgm:pt>
    <dgm:pt modelId="{FD9FAA57-16F2-4832-8F8D-7C40FEE28920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Mapiranje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Mapping)</a:t>
          </a:r>
        </a:p>
      </dgm:t>
    </dgm:pt>
    <dgm:pt modelId="{CDA1E18A-138E-4B53-96F1-5F3C6E046FD1}" type="parTrans" cxnId="{31A2384A-565C-48D9-9A71-3C9DB317FABA}">
      <dgm:prSet/>
      <dgm:spPr/>
      <dgm:t>
        <a:bodyPr/>
        <a:lstStyle/>
        <a:p>
          <a:endParaRPr lang="en-US"/>
        </a:p>
      </dgm:t>
    </dgm:pt>
    <dgm:pt modelId="{7B335434-278C-46EE-9A78-2C98D501FB98}" type="sibTrans" cxnId="{31A2384A-565C-48D9-9A71-3C9DB317FABA}">
      <dgm:prSet/>
      <dgm:spPr/>
      <dgm:t>
        <a:bodyPr/>
        <a:lstStyle/>
        <a:p>
          <a:endParaRPr lang="en-US"/>
        </a:p>
      </dgm:t>
    </dgm:pt>
    <dgm:pt modelId="{0D6E8CBB-14F6-4605-8AF1-B66D0E618D4A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Konzistencija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Consistency) - </a:t>
          </a:r>
        </a:p>
      </dgm:t>
    </dgm:pt>
    <dgm:pt modelId="{AA7323D6-0DEB-4DA9-B8C9-8BDF840CF703}" type="parTrans" cxnId="{1A898936-3A51-4CD8-AD3E-318EFC869BBC}">
      <dgm:prSet/>
      <dgm:spPr/>
      <dgm:t>
        <a:bodyPr/>
        <a:lstStyle/>
        <a:p>
          <a:endParaRPr lang="en-US"/>
        </a:p>
      </dgm:t>
    </dgm:pt>
    <dgm:pt modelId="{AC06F048-A394-4CF7-823F-E038DC826BAA}" type="sibTrans" cxnId="{1A898936-3A51-4CD8-AD3E-318EFC869BBC}">
      <dgm:prSet/>
      <dgm:spPr/>
      <dgm:t>
        <a:bodyPr/>
        <a:lstStyle/>
        <a:p>
          <a:endParaRPr lang="en-US"/>
        </a:p>
      </dgm:t>
    </dgm:pt>
    <dgm:pt modelId="{57CEA911-B85F-4C0A-AD0E-19DF4B8727ED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Pristupačnost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Affordance) </a:t>
          </a:r>
        </a:p>
      </dgm:t>
    </dgm:pt>
    <dgm:pt modelId="{85827B68-B79D-46BE-B65D-A0E31BBDBC25}" type="parTrans" cxnId="{438229D6-3C37-42C2-AAEC-73B24461108C}">
      <dgm:prSet/>
      <dgm:spPr/>
      <dgm:t>
        <a:bodyPr/>
        <a:lstStyle/>
        <a:p>
          <a:endParaRPr lang="en-US"/>
        </a:p>
      </dgm:t>
    </dgm:pt>
    <dgm:pt modelId="{B6BB7F61-1775-4950-A2EE-A58455FB68C1}" type="sibTrans" cxnId="{438229D6-3C37-42C2-AAEC-73B24461108C}">
      <dgm:prSet/>
      <dgm:spPr/>
      <dgm:t>
        <a:bodyPr/>
        <a:lstStyle/>
        <a:p>
          <a:endParaRPr lang="en-US"/>
        </a:p>
      </dgm:t>
    </dgm:pt>
    <dgm:pt modelId="{B70EAC76-53AC-4900-AF62-E530CFC688B4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Mentalni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modeli</a:t>
          </a:r>
          <a:r>
            <a:rPr lang="en-US" dirty="0">
              <a:latin typeface="Calibri"/>
              <a:cs typeface="Calibri"/>
            </a:rPr>
            <a:t> (</a:t>
          </a:r>
          <a:r>
            <a:rPr lang="en-US" dirty="0" err="1">
              <a:latin typeface="Calibri"/>
              <a:cs typeface="Calibri"/>
            </a:rPr>
            <a:t>eng.</a:t>
          </a:r>
          <a:r>
            <a:rPr lang="en-US" dirty="0">
              <a:latin typeface="Calibri"/>
              <a:cs typeface="Calibri"/>
            </a:rPr>
            <a:t> Mental models) </a:t>
          </a:r>
        </a:p>
      </dgm:t>
    </dgm:pt>
    <dgm:pt modelId="{002E86EA-B467-4FD0-AE7E-95A5A262F36D}" type="parTrans" cxnId="{8BC64B0A-E18A-4229-B041-81CA56A54198}">
      <dgm:prSet/>
      <dgm:spPr/>
      <dgm:t>
        <a:bodyPr/>
        <a:lstStyle/>
        <a:p>
          <a:endParaRPr lang="en-US"/>
        </a:p>
      </dgm:t>
    </dgm:pt>
    <dgm:pt modelId="{987F9495-6F6C-4778-8D59-71B611778538}" type="sibTrans" cxnId="{8BC64B0A-E18A-4229-B041-81CA56A54198}">
      <dgm:prSet/>
      <dgm:spPr/>
      <dgm:t>
        <a:bodyPr/>
        <a:lstStyle/>
        <a:p>
          <a:endParaRPr lang="en-US"/>
        </a:p>
      </dgm:t>
    </dgm:pt>
    <dgm:pt modelId="{C86DD132-6C2D-41D6-8AB0-384A91842A92}" type="pres">
      <dgm:prSet presAssocID="{5D877F35-66CD-4FA1-A0D2-94C431862C67}" presName="Name0" presStyleCnt="0">
        <dgm:presLayoutVars>
          <dgm:dir/>
          <dgm:animLvl val="lvl"/>
          <dgm:resizeHandles val="exact"/>
        </dgm:presLayoutVars>
      </dgm:prSet>
      <dgm:spPr/>
    </dgm:pt>
    <dgm:pt modelId="{62B7105F-2FFC-4E12-BC9C-3D0C011241AA}" type="pres">
      <dgm:prSet presAssocID="{01146162-78BE-4464-96E6-2CFCCDD480B3}" presName="linNode" presStyleCnt="0"/>
      <dgm:spPr/>
    </dgm:pt>
    <dgm:pt modelId="{EC80E321-B9A8-498C-B0BF-C9FDB3279BBB}" type="pres">
      <dgm:prSet presAssocID="{01146162-78BE-4464-96E6-2CFCCDD480B3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5CE2AD39-838E-4628-9AD9-901D86BE8F65}" type="pres">
      <dgm:prSet presAssocID="{8170A7BB-FAFF-45AC-977A-6F325B6E5605}" presName="sp" presStyleCnt="0"/>
      <dgm:spPr/>
    </dgm:pt>
    <dgm:pt modelId="{CBF0B8F4-BB6A-42D8-944D-8500B80C8E39}" type="pres">
      <dgm:prSet presAssocID="{599BF2F5-E3D3-49CD-8DDE-A7ABA625A478}" presName="linNode" presStyleCnt="0"/>
      <dgm:spPr/>
    </dgm:pt>
    <dgm:pt modelId="{3C6B0DF2-C769-4116-94AD-895C9961885C}" type="pres">
      <dgm:prSet presAssocID="{599BF2F5-E3D3-49CD-8DDE-A7ABA625A478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F1F96227-A47E-4A7E-B3B5-0B0D189B0BF2}" type="pres">
      <dgm:prSet presAssocID="{492EA853-7B8B-4E33-BF6C-4DA8BF032819}" presName="sp" presStyleCnt="0"/>
      <dgm:spPr/>
    </dgm:pt>
    <dgm:pt modelId="{090BB358-81AD-4DBA-89FF-F5C14DF30BCC}" type="pres">
      <dgm:prSet presAssocID="{5153C4CA-2155-472D-827C-9A6B13FBDB5C}" presName="linNode" presStyleCnt="0"/>
      <dgm:spPr/>
    </dgm:pt>
    <dgm:pt modelId="{8EF9A54D-8D14-43F0-856F-EB31621F4D21}" type="pres">
      <dgm:prSet presAssocID="{5153C4CA-2155-472D-827C-9A6B13FBDB5C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2FD3CAE2-7D56-46F3-9434-A631D1E97D3E}" type="pres">
      <dgm:prSet presAssocID="{8DA71D0E-EBE9-4C6C-831E-D2208C4B0530}" presName="sp" presStyleCnt="0"/>
      <dgm:spPr/>
    </dgm:pt>
    <dgm:pt modelId="{3238856F-166F-4B59-B96C-356DCA427D12}" type="pres">
      <dgm:prSet presAssocID="{FD9FAA57-16F2-4832-8F8D-7C40FEE28920}" presName="linNode" presStyleCnt="0"/>
      <dgm:spPr/>
    </dgm:pt>
    <dgm:pt modelId="{EC35229E-6C73-4392-97E0-CF9CDABB54A1}" type="pres">
      <dgm:prSet presAssocID="{FD9FAA57-16F2-4832-8F8D-7C40FEE28920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07E4E0AC-8220-4DF5-BD55-EB7C4659CBC2}" type="pres">
      <dgm:prSet presAssocID="{7B335434-278C-46EE-9A78-2C98D501FB98}" presName="sp" presStyleCnt="0"/>
      <dgm:spPr/>
    </dgm:pt>
    <dgm:pt modelId="{24DDD9B1-B2FC-41E8-AE31-091B049A9B9F}" type="pres">
      <dgm:prSet presAssocID="{0D6E8CBB-14F6-4605-8AF1-B66D0E618D4A}" presName="linNode" presStyleCnt="0"/>
      <dgm:spPr/>
    </dgm:pt>
    <dgm:pt modelId="{DB5EE0C3-DD8C-4A92-8702-DB6F785BA3A1}" type="pres">
      <dgm:prSet presAssocID="{0D6E8CBB-14F6-4605-8AF1-B66D0E618D4A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13ADCE10-C05B-4B5D-B18D-4EABB36E2BF7}" type="pres">
      <dgm:prSet presAssocID="{AC06F048-A394-4CF7-823F-E038DC826BAA}" presName="sp" presStyleCnt="0"/>
      <dgm:spPr/>
    </dgm:pt>
    <dgm:pt modelId="{C53CD525-3AE0-417B-BC3B-B9FFD2D62ED1}" type="pres">
      <dgm:prSet presAssocID="{57CEA911-B85F-4C0A-AD0E-19DF4B8727ED}" presName="linNode" presStyleCnt="0"/>
      <dgm:spPr/>
    </dgm:pt>
    <dgm:pt modelId="{AE3CC19C-B24C-4C5C-B9F0-1B397E2C3FF4}" type="pres">
      <dgm:prSet presAssocID="{57CEA911-B85F-4C0A-AD0E-19DF4B8727ED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5EB7027C-A13A-4873-82D4-DA4F6356DBE6}" type="pres">
      <dgm:prSet presAssocID="{B6BB7F61-1775-4950-A2EE-A58455FB68C1}" presName="sp" presStyleCnt="0"/>
      <dgm:spPr/>
    </dgm:pt>
    <dgm:pt modelId="{D8908429-7774-40E5-8465-CAC5A6B844EB}" type="pres">
      <dgm:prSet presAssocID="{B70EAC76-53AC-4900-AF62-E530CFC688B4}" presName="linNode" presStyleCnt="0"/>
      <dgm:spPr/>
    </dgm:pt>
    <dgm:pt modelId="{7C2F49F4-CC75-4682-9096-078F7C00F8D5}" type="pres">
      <dgm:prSet presAssocID="{B70EAC76-53AC-4900-AF62-E530CFC688B4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8BC64B0A-E18A-4229-B041-81CA56A54198}" srcId="{5D877F35-66CD-4FA1-A0D2-94C431862C67}" destId="{B70EAC76-53AC-4900-AF62-E530CFC688B4}" srcOrd="6" destOrd="0" parTransId="{002E86EA-B467-4FD0-AE7E-95A5A262F36D}" sibTransId="{987F9495-6F6C-4778-8D59-71B611778538}"/>
    <dgm:cxn modelId="{9EA2EA2E-D1CB-418E-9115-5359B8720B60}" type="presOf" srcId="{5153C4CA-2155-472D-827C-9A6B13FBDB5C}" destId="{8EF9A54D-8D14-43F0-856F-EB31621F4D21}" srcOrd="0" destOrd="0" presId="urn:microsoft.com/office/officeart/2005/8/layout/vList5"/>
    <dgm:cxn modelId="{1A898936-3A51-4CD8-AD3E-318EFC869BBC}" srcId="{5D877F35-66CD-4FA1-A0D2-94C431862C67}" destId="{0D6E8CBB-14F6-4605-8AF1-B66D0E618D4A}" srcOrd="4" destOrd="0" parTransId="{AA7323D6-0DEB-4DA9-B8C9-8BDF840CF703}" sibTransId="{AC06F048-A394-4CF7-823F-E038DC826BAA}"/>
    <dgm:cxn modelId="{702B573B-35E9-462C-A972-B0D885047B23}" srcId="{5D877F35-66CD-4FA1-A0D2-94C431862C67}" destId="{01146162-78BE-4464-96E6-2CFCCDD480B3}" srcOrd="0" destOrd="0" parTransId="{61C5B2AA-6499-426E-BC1B-FE8D95ACCFE0}" sibTransId="{8170A7BB-FAFF-45AC-977A-6F325B6E5605}"/>
    <dgm:cxn modelId="{31A2384A-565C-48D9-9A71-3C9DB317FABA}" srcId="{5D877F35-66CD-4FA1-A0D2-94C431862C67}" destId="{FD9FAA57-16F2-4832-8F8D-7C40FEE28920}" srcOrd="3" destOrd="0" parTransId="{CDA1E18A-138E-4B53-96F1-5F3C6E046FD1}" sibTransId="{7B335434-278C-46EE-9A78-2C98D501FB98}"/>
    <dgm:cxn modelId="{567A1A6B-433E-462F-8974-B37CDBDF0370}" type="presOf" srcId="{5D877F35-66CD-4FA1-A0D2-94C431862C67}" destId="{C86DD132-6C2D-41D6-8AB0-384A91842A92}" srcOrd="0" destOrd="0" presId="urn:microsoft.com/office/officeart/2005/8/layout/vList5"/>
    <dgm:cxn modelId="{256F5A52-7445-46D8-AF57-20E46CF79274}" srcId="{5D877F35-66CD-4FA1-A0D2-94C431862C67}" destId="{5153C4CA-2155-472D-827C-9A6B13FBDB5C}" srcOrd="2" destOrd="0" parTransId="{78B387A0-EF80-4EF5-A300-0E7D09502310}" sibTransId="{8DA71D0E-EBE9-4C6C-831E-D2208C4B0530}"/>
    <dgm:cxn modelId="{48B24277-7EF3-4BA2-B68F-BB2A253FB66A}" type="presOf" srcId="{599BF2F5-E3D3-49CD-8DDE-A7ABA625A478}" destId="{3C6B0DF2-C769-4116-94AD-895C9961885C}" srcOrd="0" destOrd="0" presId="urn:microsoft.com/office/officeart/2005/8/layout/vList5"/>
    <dgm:cxn modelId="{A64CB79F-845E-4007-B9AD-AF18F341DD73}" srcId="{5D877F35-66CD-4FA1-A0D2-94C431862C67}" destId="{599BF2F5-E3D3-49CD-8DDE-A7ABA625A478}" srcOrd="1" destOrd="0" parTransId="{75F02D1E-1E8B-4424-AD77-AAC384F23B01}" sibTransId="{492EA853-7B8B-4E33-BF6C-4DA8BF032819}"/>
    <dgm:cxn modelId="{37EB5EBA-0822-487F-A433-FD0123B7AB7A}" type="presOf" srcId="{0D6E8CBB-14F6-4605-8AF1-B66D0E618D4A}" destId="{DB5EE0C3-DD8C-4A92-8702-DB6F785BA3A1}" srcOrd="0" destOrd="0" presId="urn:microsoft.com/office/officeart/2005/8/layout/vList5"/>
    <dgm:cxn modelId="{94D74BBC-70E4-4AE3-890D-F99682313267}" type="presOf" srcId="{B70EAC76-53AC-4900-AF62-E530CFC688B4}" destId="{7C2F49F4-CC75-4682-9096-078F7C00F8D5}" srcOrd="0" destOrd="0" presId="urn:microsoft.com/office/officeart/2005/8/layout/vList5"/>
    <dgm:cxn modelId="{5F3ED8C3-9CC8-438D-879F-DE36F6E3D4C0}" type="presOf" srcId="{01146162-78BE-4464-96E6-2CFCCDD480B3}" destId="{EC80E321-B9A8-498C-B0BF-C9FDB3279BBB}" srcOrd="0" destOrd="0" presId="urn:microsoft.com/office/officeart/2005/8/layout/vList5"/>
    <dgm:cxn modelId="{E4A324C6-1AC3-4CDB-AFE8-627DF7D29A70}" type="presOf" srcId="{57CEA911-B85F-4C0A-AD0E-19DF4B8727ED}" destId="{AE3CC19C-B24C-4C5C-B9F0-1B397E2C3FF4}" srcOrd="0" destOrd="0" presId="urn:microsoft.com/office/officeart/2005/8/layout/vList5"/>
    <dgm:cxn modelId="{438229D6-3C37-42C2-AAEC-73B24461108C}" srcId="{5D877F35-66CD-4FA1-A0D2-94C431862C67}" destId="{57CEA911-B85F-4C0A-AD0E-19DF4B8727ED}" srcOrd="5" destOrd="0" parTransId="{85827B68-B79D-46BE-B65D-A0E31BBDBC25}" sibTransId="{B6BB7F61-1775-4950-A2EE-A58455FB68C1}"/>
    <dgm:cxn modelId="{4C893EE4-D3CE-4677-9C0D-20B023B59736}" type="presOf" srcId="{FD9FAA57-16F2-4832-8F8D-7C40FEE28920}" destId="{EC35229E-6C73-4392-97E0-CF9CDABB54A1}" srcOrd="0" destOrd="0" presId="urn:microsoft.com/office/officeart/2005/8/layout/vList5"/>
    <dgm:cxn modelId="{007522FD-7AFB-443D-8B1E-B9CB0210C332}" type="presParOf" srcId="{C86DD132-6C2D-41D6-8AB0-384A91842A92}" destId="{62B7105F-2FFC-4E12-BC9C-3D0C011241AA}" srcOrd="0" destOrd="0" presId="urn:microsoft.com/office/officeart/2005/8/layout/vList5"/>
    <dgm:cxn modelId="{0522A1E3-09E7-4A34-8367-EFA08832CE42}" type="presParOf" srcId="{62B7105F-2FFC-4E12-BC9C-3D0C011241AA}" destId="{EC80E321-B9A8-498C-B0BF-C9FDB3279BBB}" srcOrd="0" destOrd="0" presId="urn:microsoft.com/office/officeart/2005/8/layout/vList5"/>
    <dgm:cxn modelId="{CB281811-ADCB-4923-AFD1-415D275CE3A5}" type="presParOf" srcId="{C86DD132-6C2D-41D6-8AB0-384A91842A92}" destId="{5CE2AD39-838E-4628-9AD9-901D86BE8F65}" srcOrd="1" destOrd="0" presId="urn:microsoft.com/office/officeart/2005/8/layout/vList5"/>
    <dgm:cxn modelId="{D3B3CEF2-C6FD-45C2-BD62-BC3DA96C1869}" type="presParOf" srcId="{C86DD132-6C2D-41D6-8AB0-384A91842A92}" destId="{CBF0B8F4-BB6A-42D8-944D-8500B80C8E39}" srcOrd="2" destOrd="0" presId="urn:microsoft.com/office/officeart/2005/8/layout/vList5"/>
    <dgm:cxn modelId="{A25D4C84-636C-431F-9D61-D44C13BBA6A1}" type="presParOf" srcId="{CBF0B8F4-BB6A-42D8-944D-8500B80C8E39}" destId="{3C6B0DF2-C769-4116-94AD-895C9961885C}" srcOrd="0" destOrd="0" presId="urn:microsoft.com/office/officeart/2005/8/layout/vList5"/>
    <dgm:cxn modelId="{F38C5D52-44B2-48F8-916A-39C5D00B8577}" type="presParOf" srcId="{C86DD132-6C2D-41D6-8AB0-384A91842A92}" destId="{F1F96227-A47E-4A7E-B3B5-0B0D189B0BF2}" srcOrd="3" destOrd="0" presId="urn:microsoft.com/office/officeart/2005/8/layout/vList5"/>
    <dgm:cxn modelId="{1ECBAD54-45B1-4D22-A3C2-1F51C64DA40D}" type="presParOf" srcId="{C86DD132-6C2D-41D6-8AB0-384A91842A92}" destId="{090BB358-81AD-4DBA-89FF-F5C14DF30BCC}" srcOrd="4" destOrd="0" presId="urn:microsoft.com/office/officeart/2005/8/layout/vList5"/>
    <dgm:cxn modelId="{EB2430F3-D95F-4309-AB01-F4B539BFEC63}" type="presParOf" srcId="{090BB358-81AD-4DBA-89FF-F5C14DF30BCC}" destId="{8EF9A54D-8D14-43F0-856F-EB31621F4D21}" srcOrd="0" destOrd="0" presId="urn:microsoft.com/office/officeart/2005/8/layout/vList5"/>
    <dgm:cxn modelId="{10BAD757-537D-45F9-A7B4-CE54B6EE5134}" type="presParOf" srcId="{C86DD132-6C2D-41D6-8AB0-384A91842A92}" destId="{2FD3CAE2-7D56-46F3-9434-A631D1E97D3E}" srcOrd="5" destOrd="0" presId="urn:microsoft.com/office/officeart/2005/8/layout/vList5"/>
    <dgm:cxn modelId="{5643A062-E074-44F4-A12D-3A5DB3B716E9}" type="presParOf" srcId="{C86DD132-6C2D-41D6-8AB0-384A91842A92}" destId="{3238856F-166F-4B59-B96C-356DCA427D12}" srcOrd="6" destOrd="0" presId="urn:microsoft.com/office/officeart/2005/8/layout/vList5"/>
    <dgm:cxn modelId="{3ED04B75-02D6-4338-A14B-CF957165F8EA}" type="presParOf" srcId="{3238856F-166F-4B59-B96C-356DCA427D12}" destId="{EC35229E-6C73-4392-97E0-CF9CDABB54A1}" srcOrd="0" destOrd="0" presId="urn:microsoft.com/office/officeart/2005/8/layout/vList5"/>
    <dgm:cxn modelId="{46E242A9-27EC-4B80-A0B5-E2BCAFF3DE0A}" type="presParOf" srcId="{C86DD132-6C2D-41D6-8AB0-384A91842A92}" destId="{07E4E0AC-8220-4DF5-BD55-EB7C4659CBC2}" srcOrd="7" destOrd="0" presId="urn:microsoft.com/office/officeart/2005/8/layout/vList5"/>
    <dgm:cxn modelId="{196DA07C-CC32-4D7F-9BC8-DD6070A4261A}" type="presParOf" srcId="{C86DD132-6C2D-41D6-8AB0-384A91842A92}" destId="{24DDD9B1-B2FC-41E8-AE31-091B049A9B9F}" srcOrd="8" destOrd="0" presId="urn:microsoft.com/office/officeart/2005/8/layout/vList5"/>
    <dgm:cxn modelId="{1AF0D837-32D1-437F-AD50-B52D2B25C189}" type="presParOf" srcId="{24DDD9B1-B2FC-41E8-AE31-091B049A9B9F}" destId="{DB5EE0C3-DD8C-4A92-8702-DB6F785BA3A1}" srcOrd="0" destOrd="0" presId="urn:microsoft.com/office/officeart/2005/8/layout/vList5"/>
    <dgm:cxn modelId="{736F942D-EA54-4463-83FA-F11A25E449E7}" type="presParOf" srcId="{C86DD132-6C2D-41D6-8AB0-384A91842A92}" destId="{13ADCE10-C05B-4B5D-B18D-4EABB36E2BF7}" srcOrd="9" destOrd="0" presId="urn:microsoft.com/office/officeart/2005/8/layout/vList5"/>
    <dgm:cxn modelId="{BEBD0343-4174-48E0-890A-BEFA0298AB41}" type="presParOf" srcId="{C86DD132-6C2D-41D6-8AB0-384A91842A92}" destId="{C53CD525-3AE0-417B-BC3B-B9FFD2D62ED1}" srcOrd="10" destOrd="0" presId="urn:microsoft.com/office/officeart/2005/8/layout/vList5"/>
    <dgm:cxn modelId="{3D970F4D-7706-4A1A-9FE5-AE75FDDDA66F}" type="presParOf" srcId="{C53CD525-3AE0-417B-BC3B-B9FFD2D62ED1}" destId="{AE3CC19C-B24C-4C5C-B9F0-1B397E2C3FF4}" srcOrd="0" destOrd="0" presId="urn:microsoft.com/office/officeart/2005/8/layout/vList5"/>
    <dgm:cxn modelId="{846B0725-F070-4363-84CE-5D1B7CC554A2}" type="presParOf" srcId="{C86DD132-6C2D-41D6-8AB0-384A91842A92}" destId="{5EB7027C-A13A-4873-82D4-DA4F6356DBE6}" srcOrd="11" destOrd="0" presId="urn:microsoft.com/office/officeart/2005/8/layout/vList5"/>
    <dgm:cxn modelId="{93193952-BFE0-42E3-8412-B52DFA16C68A}" type="presParOf" srcId="{C86DD132-6C2D-41D6-8AB0-384A91842A92}" destId="{D8908429-7774-40E5-8465-CAC5A6B844EB}" srcOrd="12" destOrd="0" presId="urn:microsoft.com/office/officeart/2005/8/layout/vList5"/>
    <dgm:cxn modelId="{0918E643-180C-4A6A-B1FE-10D47BD55771}" type="presParOf" srcId="{D8908429-7774-40E5-8465-CAC5A6B844EB}" destId="{7C2F49F4-CC75-4682-9096-078F7C00F8D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C702B-07D9-4B44-8B51-96FBF54F2FD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FA1EF0E-1954-4905-A1E0-0D8D4BECA372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Klikom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jedan</a:t>
          </a:r>
          <a:r>
            <a:rPr lang="en-US" dirty="0">
              <a:latin typeface="Calibri"/>
              <a:cs typeface="Calibri"/>
            </a:rPr>
            <a:t> od </a:t>
          </a:r>
          <a:r>
            <a:rPr lang="en-US" dirty="0" err="1">
              <a:latin typeface="Calibri"/>
              <a:cs typeface="Calibri"/>
            </a:rPr>
            <a:t>navigacijskih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itema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korisnika</a:t>
          </a:r>
          <a:r>
            <a:rPr lang="en-US" dirty="0">
              <a:latin typeface="Calibri"/>
              <a:cs typeface="Calibri"/>
            </a:rPr>
            <a:t> se </a:t>
          </a:r>
          <a:r>
            <a:rPr lang="en-US" dirty="0" err="1">
              <a:latin typeface="Calibri"/>
              <a:cs typeface="Calibri"/>
            </a:rPr>
            <a:t>vodi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stranicu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koju</a:t>
          </a:r>
          <a:r>
            <a:rPr lang="en-US" dirty="0">
              <a:latin typeface="Calibri"/>
              <a:cs typeface="Calibri"/>
            </a:rPr>
            <a:t> je </a:t>
          </a:r>
          <a:r>
            <a:rPr lang="en-US" dirty="0" err="1">
              <a:latin typeface="Calibri"/>
              <a:cs typeface="Calibri"/>
            </a:rPr>
            <a:t>kliknuo</a:t>
          </a:r>
          <a:endParaRPr lang="en-US" dirty="0">
            <a:latin typeface="Calibri"/>
            <a:cs typeface="Calibri"/>
          </a:endParaRPr>
        </a:p>
      </dgm:t>
    </dgm:pt>
    <dgm:pt modelId="{0BC1575F-9D67-4736-BFB0-CB8538B37DED}" type="parTrans" cxnId="{815D68E3-B295-402B-B159-214E1A2ACF43}">
      <dgm:prSet/>
      <dgm:spPr/>
      <dgm:t>
        <a:bodyPr/>
        <a:lstStyle/>
        <a:p>
          <a:endParaRPr lang="en-US"/>
        </a:p>
      </dgm:t>
    </dgm:pt>
    <dgm:pt modelId="{6CB173B7-F13F-426B-900A-C8E7373B9F9E}" type="sibTrans" cxnId="{815D68E3-B295-402B-B159-214E1A2ACF43}">
      <dgm:prSet phldrT="01"/>
      <dgm:spPr/>
      <dgm:t>
        <a:bodyPr/>
        <a:lstStyle/>
        <a:p>
          <a:endParaRPr lang="en-US"/>
        </a:p>
      </dgm:t>
    </dgm:pt>
    <dgm:pt modelId="{40388FD9-A608-41E5-8C92-033779504D58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Klikom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back </a:t>
          </a:r>
          <a:r>
            <a:rPr lang="en-US" dirty="0" err="1">
              <a:latin typeface="Calibri"/>
              <a:cs typeface="Calibri"/>
            </a:rPr>
            <a:t>botun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korisnika</a:t>
          </a:r>
          <a:r>
            <a:rPr lang="en-US" dirty="0">
              <a:latin typeface="Calibri"/>
              <a:cs typeface="Calibri"/>
            </a:rPr>
            <a:t> se </a:t>
          </a:r>
          <a:r>
            <a:rPr lang="en-US" dirty="0" err="1">
              <a:latin typeface="Calibri"/>
              <a:cs typeface="Calibri"/>
            </a:rPr>
            <a:t>vrati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prethodnu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stranicu</a:t>
          </a:r>
          <a:endParaRPr lang="en-US" dirty="0">
            <a:latin typeface="Calibri"/>
            <a:cs typeface="Calibri"/>
          </a:endParaRPr>
        </a:p>
      </dgm:t>
    </dgm:pt>
    <dgm:pt modelId="{240CC9DD-492C-4281-B1E3-106F5974C816}" type="parTrans" cxnId="{597DF642-4659-4086-8D9F-C61E5034EC65}">
      <dgm:prSet/>
      <dgm:spPr/>
      <dgm:t>
        <a:bodyPr/>
        <a:lstStyle/>
        <a:p>
          <a:endParaRPr lang="en-US"/>
        </a:p>
      </dgm:t>
    </dgm:pt>
    <dgm:pt modelId="{8CC6A591-E340-4FD5-B8D6-B8F5A2084BF9}" type="sibTrans" cxnId="{597DF642-4659-4086-8D9F-C61E5034EC65}">
      <dgm:prSet phldrT="02"/>
      <dgm:spPr/>
      <dgm:t>
        <a:bodyPr/>
        <a:lstStyle/>
        <a:p>
          <a:endParaRPr lang="en-US"/>
        </a:p>
      </dgm:t>
    </dgm:pt>
    <dgm:pt modelId="{C856023A-7B62-43A7-96D3-115233A3AECF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Klikom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gumb</a:t>
          </a:r>
          <a:r>
            <a:rPr lang="en-US" dirty="0">
              <a:latin typeface="Calibri"/>
              <a:cs typeface="Calibri"/>
            </a:rPr>
            <a:t> za </a:t>
          </a:r>
          <a:r>
            <a:rPr lang="en-US" dirty="0" err="1">
              <a:latin typeface="Calibri"/>
              <a:cs typeface="Calibri"/>
            </a:rPr>
            <a:t>prijavu</a:t>
          </a:r>
          <a:r>
            <a:rPr lang="en-US" dirty="0">
              <a:latin typeface="Calibri"/>
              <a:cs typeface="Calibri"/>
            </a:rPr>
            <a:t>/</a:t>
          </a:r>
          <a:r>
            <a:rPr lang="en-US" dirty="0" err="1">
              <a:latin typeface="Calibri"/>
              <a:cs typeface="Calibri"/>
            </a:rPr>
            <a:t>odjavu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korisnika</a:t>
          </a:r>
          <a:r>
            <a:rPr lang="en-US" dirty="0">
              <a:latin typeface="Calibri"/>
              <a:cs typeface="Calibri"/>
            </a:rPr>
            <a:t> se </a:t>
          </a:r>
          <a:r>
            <a:rPr lang="en-US" dirty="0" err="1">
              <a:latin typeface="Calibri"/>
              <a:cs typeface="Calibri"/>
            </a:rPr>
            <a:t>prijavi</a:t>
          </a:r>
          <a:r>
            <a:rPr lang="en-US" dirty="0">
              <a:latin typeface="Calibri"/>
              <a:cs typeface="Calibri"/>
            </a:rPr>
            <a:t>/</a:t>
          </a:r>
          <a:r>
            <a:rPr lang="en-US" dirty="0" err="1">
              <a:latin typeface="Calibri"/>
              <a:cs typeface="Calibri"/>
            </a:rPr>
            <a:t>odjavi</a:t>
          </a:r>
          <a:endParaRPr lang="en-US" dirty="0">
            <a:latin typeface="Calibri"/>
            <a:cs typeface="Calibri"/>
          </a:endParaRPr>
        </a:p>
      </dgm:t>
    </dgm:pt>
    <dgm:pt modelId="{451C31E2-94DC-4449-8C21-468EB793455A}" type="parTrans" cxnId="{52E4F394-6A66-48F8-8645-F9E374DF7E80}">
      <dgm:prSet/>
      <dgm:spPr/>
      <dgm:t>
        <a:bodyPr/>
        <a:lstStyle/>
        <a:p>
          <a:endParaRPr lang="en-US"/>
        </a:p>
      </dgm:t>
    </dgm:pt>
    <dgm:pt modelId="{E79F2729-9A85-48DA-ACA6-898BD9266D3D}" type="sibTrans" cxnId="{52E4F394-6A66-48F8-8645-F9E374DF7E80}">
      <dgm:prSet phldrT="03"/>
      <dgm:spPr/>
      <dgm:t>
        <a:bodyPr/>
        <a:lstStyle/>
        <a:p>
          <a:endParaRPr lang="en-US"/>
        </a:p>
      </dgm:t>
    </dgm:pt>
    <dgm:pt modelId="{F51893F8-FB6D-41F8-9FF7-2AD390E56341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Upisom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teksta</a:t>
          </a:r>
          <a:r>
            <a:rPr lang="en-US" dirty="0">
              <a:latin typeface="Calibri"/>
              <a:cs typeface="Calibri"/>
            </a:rPr>
            <a:t> u </a:t>
          </a:r>
          <a:r>
            <a:rPr lang="en-US" dirty="0" err="1">
              <a:latin typeface="Calibri"/>
              <a:cs typeface="Calibri"/>
            </a:rPr>
            <a:t>traku</a:t>
          </a:r>
          <a:r>
            <a:rPr lang="en-US" dirty="0">
              <a:latin typeface="Calibri"/>
              <a:cs typeface="Calibri"/>
            </a:rPr>
            <a:t> za </a:t>
          </a:r>
          <a:r>
            <a:rPr lang="en-US" dirty="0" err="1">
              <a:latin typeface="Calibri"/>
              <a:cs typeface="Calibri"/>
            </a:rPr>
            <a:t>pretraživanje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filtrira</a:t>
          </a:r>
          <a:r>
            <a:rPr lang="en-US" dirty="0">
              <a:latin typeface="Calibri"/>
              <a:cs typeface="Calibri"/>
            </a:rPr>
            <a:t> se </a:t>
          </a:r>
          <a:r>
            <a:rPr lang="en-US" dirty="0" err="1">
              <a:latin typeface="Calibri"/>
              <a:cs typeface="Calibri"/>
            </a:rPr>
            <a:t>sadržaj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prema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unosu</a:t>
          </a:r>
          <a:endParaRPr lang="en-US" dirty="0">
            <a:latin typeface="Calibri"/>
            <a:cs typeface="Calibri"/>
          </a:endParaRPr>
        </a:p>
      </dgm:t>
    </dgm:pt>
    <dgm:pt modelId="{141E21B9-5395-47A8-960C-8E0B8EA6A12D}" type="parTrans" cxnId="{B8793F77-FA51-49D9-98D8-4DFCE6BEF1D4}">
      <dgm:prSet/>
      <dgm:spPr/>
      <dgm:t>
        <a:bodyPr/>
        <a:lstStyle/>
        <a:p>
          <a:endParaRPr lang="en-US"/>
        </a:p>
      </dgm:t>
    </dgm:pt>
    <dgm:pt modelId="{F232B3DA-7D40-4AD9-86AB-778262E46425}" type="sibTrans" cxnId="{B8793F77-FA51-49D9-98D8-4DFCE6BEF1D4}">
      <dgm:prSet phldrT="04"/>
      <dgm:spPr/>
      <dgm:t>
        <a:bodyPr/>
        <a:lstStyle/>
        <a:p>
          <a:endParaRPr lang="en-US"/>
        </a:p>
      </dgm:t>
    </dgm:pt>
    <dgm:pt modelId="{CB094941-9B3E-4B38-886E-18E084130B26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Klikom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jedan</a:t>
          </a:r>
          <a:r>
            <a:rPr lang="en-US" dirty="0">
              <a:latin typeface="Calibri"/>
              <a:cs typeface="Calibri"/>
            </a:rPr>
            <a:t> od </a:t>
          </a:r>
          <a:r>
            <a:rPr lang="en-US" dirty="0" err="1">
              <a:latin typeface="Calibri"/>
              <a:cs typeface="Calibri"/>
            </a:rPr>
            <a:t>spremnika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sadržaja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korisnika</a:t>
          </a:r>
          <a:r>
            <a:rPr lang="en-US" dirty="0">
              <a:latin typeface="Calibri"/>
              <a:cs typeface="Calibri"/>
            </a:rPr>
            <a:t> se </a:t>
          </a:r>
          <a:r>
            <a:rPr lang="en-US" dirty="0" err="1">
              <a:latin typeface="Calibri"/>
              <a:cs typeface="Calibri"/>
            </a:rPr>
            <a:t>vodi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na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stranicu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gdje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može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pregledati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samo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odabrani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sadržaj</a:t>
          </a:r>
        </a:p>
      </dgm:t>
    </dgm:pt>
    <dgm:pt modelId="{BC17F47E-25A9-45AF-BC81-4E34BC23BA57}" type="parTrans" cxnId="{B4DE9AF7-3F92-496C-9A67-70CC0E6E7417}">
      <dgm:prSet/>
      <dgm:spPr/>
      <dgm:t>
        <a:bodyPr/>
        <a:lstStyle/>
        <a:p>
          <a:endParaRPr lang="en-US"/>
        </a:p>
      </dgm:t>
    </dgm:pt>
    <dgm:pt modelId="{7EF62304-C4FA-465E-A5F6-348CA747D3D9}" type="sibTrans" cxnId="{B4DE9AF7-3F92-496C-9A67-70CC0E6E7417}">
      <dgm:prSet phldrT="05"/>
      <dgm:spPr/>
      <dgm:t>
        <a:bodyPr/>
        <a:lstStyle/>
        <a:p>
          <a:endParaRPr lang="en-US"/>
        </a:p>
      </dgm:t>
    </dgm:pt>
    <dgm:pt modelId="{612AE5B6-A73B-4C44-9918-CB2817E926EC}" type="pres">
      <dgm:prSet presAssocID="{6CBC702B-07D9-4B44-8B51-96FBF54F2FD3}" presName="diagram" presStyleCnt="0">
        <dgm:presLayoutVars>
          <dgm:dir/>
          <dgm:resizeHandles val="exact"/>
        </dgm:presLayoutVars>
      </dgm:prSet>
      <dgm:spPr/>
    </dgm:pt>
    <dgm:pt modelId="{23FB327D-A91C-4464-8792-D1B86D60B1BD}" type="pres">
      <dgm:prSet presAssocID="{AFA1EF0E-1954-4905-A1E0-0D8D4BECA372}" presName="node" presStyleLbl="node1" presStyleIdx="0" presStyleCnt="5">
        <dgm:presLayoutVars>
          <dgm:bulletEnabled val="1"/>
        </dgm:presLayoutVars>
      </dgm:prSet>
      <dgm:spPr/>
    </dgm:pt>
    <dgm:pt modelId="{558770DD-5DB5-48FF-80DC-687BD8E9C23A}" type="pres">
      <dgm:prSet presAssocID="{6CB173B7-F13F-426B-900A-C8E7373B9F9E}" presName="sibTrans" presStyleCnt="0"/>
      <dgm:spPr/>
    </dgm:pt>
    <dgm:pt modelId="{26C40D3F-756B-44F1-B791-8B47F691CA5A}" type="pres">
      <dgm:prSet presAssocID="{40388FD9-A608-41E5-8C92-033779504D58}" presName="node" presStyleLbl="node1" presStyleIdx="1" presStyleCnt="5">
        <dgm:presLayoutVars>
          <dgm:bulletEnabled val="1"/>
        </dgm:presLayoutVars>
      </dgm:prSet>
      <dgm:spPr/>
    </dgm:pt>
    <dgm:pt modelId="{F325C702-ADC6-479F-AE3F-7BA1BBB7D708}" type="pres">
      <dgm:prSet presAssocID="{8CC6A591-E340-4FD5-B8D6-B8F5A2084BF9}" presName="sibTrans" presStyleCnt="0"/>
      <dgm:spPr/>
    </dgm:pt>
    <dgm:pt modelId="{AAF02BE2-62C6-47A4-B6FE-DE4FE2FD6201}" type="pres">
      <dgm:prSet presAssocID="{C856023A-7B62-43A7-96D3-115233A3AECF}" presName="node" presStyleLbl="node1" presStyleIdx="2" presStyleCnt="5">
        <dgm:presLayoutVars>
          <dgm:bulletEnabled val="1"/>
        </dgm:presLayoutVars>
      </dgm:prSet>
      <dgm:spPr/>
    </dgm:pt>
    <dgm:pt modelId="{89AB9C39-3B65-44B0-8B40-3B6244DC350B}" type="pres">
      <dgm:prSet presAssocID="{E79F2729-9A85-48DA-ACA6-898BD9266D3D}" presName="sibTrans" presStyleCnt="0"/>
      <dgm:spPr/>
    </dgm:pt>
    <dgm:pt modelId="{5804F7E5-737D-4B7B-94AE-EEE9BE491D03}" type="pres">
      <dgm:prSet presAssocID="{F51893F8-FB6D-41F8-9FF7-2AD390E56341}" presName="node" presStyleLbl="node1" presStyleIdx="3" presStyleCnt="5">
        <dgm:presLayoutVars>
          <dgm:bulletEnabled val="1"/>
        </dgm:presLayoutVars>
      </dgm:prSet>
      <dgm:spPr/>
    </dgm:pt>
    <dgm:pt modelId="{2059A03A-27B6-424C-9076-4136E1B0B466}" type="pres">
      <dgm:prSet presAssocID="{F232B3DA-7D40-4AD9-86AB-778262E46425}" presName="sibTrans" presStyleCnt="0"/>
      <dgm:spPr/>
    </dgm:pt>
    <dgm:pt modelId="{7C9F6BDC-BA87-40DB-844D-C047A7B2BC49}" type="pres">
      <dgm:prSet presAssocID="{CB094941-9B3E-4B38-886E-18E084130B26}" presName="node" presStyleLbl="node1" presStyleIdx="4" presStyleCnt="5">
        <dgm:presLayoutVars>
          <dgm:bulletEnabled val="1"/>
        </dgm:presLayoutVars>
      </dgm:prSet>
      <dgm:spPr/>
    </dgm:pt>
  </dgm:ptLst>
  <dgm:cxnLst>
    <dgm:cxn modelId="{A385281D-C09D-44C9-8AC3-2E7EE05F6DA4}" type="presOf" srcId="{CB094941-9B3E-4B38-886E-18E084130B26}" destId="{7C9F6BDC-BA87-40DB-844D-C047A7B2BC49}" srcOrd="0" destOrd="0" presId="urn:microsoft.com/office/officeart/2005/8/layout/default"/>
    <dgm:cxn modelId="{9D846026-1451-4B51-A6AE-D79BA061BFF7}" type="presOf" srcId="{40388FD9-A608-41E5-8C92-033779504D58}" destId="{26C40D3F-756B-44F1-B791-8B47F691CA5A}" srcOrd="0" destOrd="0" presId="urn:microsoft.com/office/officeart/2005/8/layout/default"/>
    <dgm:cxn modelId="{597DF642-4659-4086-8D9F-C61E5034EC65}" srcId="{6CBC702B-07D9-4B44-8B51-96FBF54F2FD3}" destId="{40388FD9-A608-41E5-8C92-033779504D58}" srcOrd="1" destOrd="0" parTransId="{240CC9DD-492C-4281-B1E3-106F5974C816}" sibTransId="{8CC6A591-E340-4FD5-B8D6-B8F5A2084BF9}"/>
    <dgm:cxn modelId="{B8793F77-FA51-49D9-98D8-4DFCE6BEF1D4}" srcId="{6CBC702B-07D9-4B44-8B51-96FBF54F2FD3}" destId="{F51893F8-FB6D-41F8-9FF7-2AD390E56341}" srcOrd="3" destOrd="0" parTransId="{141E21B9-5395-47A8-960C-8E0B8EA6A12D}" sibTransId="{F232B3DA-7D40-4AD9-86AB-778262E46425}"/>
    <dgm:cxn modelId="{21FD088D-01DD-4D45-9ED9-535A2ED660DE}" type="presOf" srcId="{C856023A-7B62-43A7-96D3-115233A3AECF}" destId="{AAF02BE2-62C6-47A4-B6FE-DE4FE2FD6201}" srcOrd="0" destOrd="0" presId="urn:microsoft.com/office/officeart/2005/8/layout/default"/>
    <dgm:cxn modelId="{52E4F394-6A66-48F8-8645-F9E374DF7E80}" srcId="{6CBC702B-07D9-4B44-8B51-96FBF54F2FD3}" destId="{C856023A-7B62-43A7-96D3-115233A3AECF}" srcOrd="2" destOrd="0" parTransId="{451C31E2-94DC-4449-8C21-468EB793455A}" sibTransId="{E79F2729-9A85-48DA-ACA6-898BD9266D3D}"/>
    <dgm:cxn modelId="{7B2A4BC3-3A9D-44D0-B5FC-667EC26E42F3}" type="presOf" srcId="{F51893F8-FB6D-41F8-9FF7-2AD390E56341}" destId="{5804F7E5-737D-4B7B-94AE-EEE9BE491D03}" srcOrd="0" destOrd="0" presId="urn:microsoft.com/office/officeart/2005/8/layout/default"/>
    <dgm:cxn modelId="{815D68E3-B295-402B-B159-214E1A2ACF43}" srcId="{6CBC702B-07D9-4B44-8B51-96FBF54F2FD3}" destId="{AFA1EF0E-1954-4905-A1E0-0D8D4BECA372}" srcOrd="0" destOrd="0" parTransId="{0BC1575F-9D67-4736-BFB0-CB8538B37DED}" sibTransId="{6CB173B7-F13F-426B-900A-C8E7373B9F9E}"/>
    <dgm:cxn modelId="{ED927FE7-E42F-4FC4-837C-1DE672C73F18}" type="presOf" srcId="{AFA1EF0E-1954-4905-A1E0-0D8D4BECA372}" destId="{23FB327D-A91C-4464-8792-D1B86D60B1BD}" srcOrd="0" destOrd="0" presId="urn:microsoft.com/office/officeart/2005/8/layout/default"/>
    <dgm:cxn modelId="{6E53A8F6-41F6-491D-9049-23F30A604FF3}" type="presOf" srcId="{6CBC702B-07D9-4B44-8B51-96FBF54F2FD3}" destId="{612AE5B6-A73B-4C44-9918-CB2817E926EC}" srcOrd="0" destOrd="0" presId="urn:microsoft.com/office/officeart/2005/8/layout/default"/>
    <dgm:cxn modelId="{B4DE9AF7-3F92-496C-9A67-70CC0E6E7417}" srcId="{6CBC702B-07D9-4B44-8B51-96FBF54F2FD3}" destId="{CB094941-9B3E-4B38-886E-18E084130B26}" srcOrd="4" destOrd="0" parTransId="{BC17F47E-25A9-45AF-BC81-4E34BC23BA57}" sibTransId="{7EF62304-C4FA-465E-A5F6-348CA747D3D9}"/>
    <dgm:cxn modelId="{BAC9F34E-BF82-4763-B2DD-535126BF8F75}" type="presParOf" srcId="{612AE5B6-A73B-4C44-9918-CB2817E926EC}" destId="{23FB327D-A91C-4464-8792-D1B86D60B1BD}" srcOrd="0" destOrd="0" presId="urn:microsoft.com/office/officeart/2005/8/layout/default"/>
    <dgm:cxn modelId="{FFFBBA81-1B69-4EDE-8AE0-8D9BC4954FAD}" type="presParOf" srcId="{612AE5B6-A73B-4C44-9918-CB2817E926EC}" destId="{558770DD-5DB5-48FF-80DC-687BD8E9C23A}" srcOrd="1" destOrd="0" presId="urn:microsoft.com/office/officeart/2005/8/layout/default"/>
    <dgm:cxn modelId="{25FC8E72-401F-4ECD-AA31-2059FA559532}" type="presParOf" srcId="{612AE5B6-A73B-4C44-9918-CB2817E926EC}" destId="{26C40D3F-756B-44F1-B791-8B47F691CA5A}" srcOrd="2" destOrd="0" presId="urn:microsoft.com/office/officeart/2005/8/layout/default"/>
    <dgm:cxn modelId="{AB590F95-E665-49B5-8E3F-6571BA90A874}" type="presParOf" srcId="{612AE5B6-A73B-4C44-9918-CB2817E926EC}" destId="{F325C702-ADC6-479F-AE3F-7BA1BBB7D708}" srcOrd="3" destOrd="0" presId="urn:microsoft.com/office/officeart/2005/8/layout/default"/>
    <dgm:cxn modelId="{93468E46-B7AF-4E5B-B92C-A010A1FF0F82}" type="presParOf" srcId="{612AE5B6-A73B-4C44-9918-CB2817E926EC}" destId="{AAF02BE2-62C6-47A4-B6FE-DE4FE2FD6201}" srcOrd="4" destOrd="0" presId="urn:microsoft.com/office/officeart/2005/8/layout/default"/>
    <dgm:cxn modelId="{B22E8B49-30D4-4E88-93D0-591E67B6A5C7}" type="presParOf" srcId="{612AE5B6-A73B-4C44-9918-CB2817E926EC}" destId="{89AB9C39-3B65-44B0-8B40-3B6244DC350B}" srcOrd="5" destOrd="0" presId="urn:microsoft.com/office/officeart/2005/8/layout/default"/>
    <dgm:cxn modelId="{E1E50B3C-7174-4E2D-B3F3-5334979EDCEB}" type="presParOf" srcId="{612AE5B6-A73B-4C44-9918-CB2817E926EC}" destId="{5804F7E5-737D-4B7B-94AE-EEE9BE491D03}" srcOrd="6" destOrd="0" presId="urn:microsoft.com/office/officeart/2005/8/layout/default"/>
    <dgm:cxn modelId="{42481501-0DAE-498D-9296-CE95274BF352}" type="presParOf" srcId="{612AE5B6-A73B-4C44-9918-CB2817E926EC}" destId="{2059A03A-27B6-424C-9076-4136E1B0B466}" srcOrd="7" destOrd="0" presId="urn:microsoft.com/office/officeart/2005/8/layout/default"/>
    <dgm:cxn modelId="{70EC8696-A5D7-4A44-AC12-160505288E62}" type="presParOf" srcId="{612AE5B6-A73B-4C44-9918-CB2817E926EC}" destId="{7C9F6BDC-BA87-40DB-844D-C047A7B2BC4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562CA8-E2B6-4F27-9C58-3D6BDF497EF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17F1690-551E-42FF-B05C-4D25B8F34BD4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Vidljivost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statusa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sustava</a:t>
          </a:r>
          <a:endParaRPr lang="en-US" dirty="0">
            <a:latin typeface="Calibri"/>
            <a:cs typeface="Calibri"/>
          </a:endParaRPr>
        </a:p>
      </dgm:t>
    </dgm:pt>
    <dgm:pt modelId="{F57C36D0-5075-4563-9A23-97387BCEF1C8}" type="parTrans" cxnId="{2800F440-52CF-4965-8CD5-069C77C884FF}">
      <dgm:prSet/>
      <dgm:spPr/>
      <dgm:t>
        <a:bodyPr/>
        <a:lstStyle/>
        <a:p>
          <a:endParaRPr lang="en-US"/>
        </a:p>
      </dgm:t>
    </dgm:pt>
    <dgm:pt modelId="{870E7B68-0943-40BE-8E8B-B489D1B1D45C}" type="sibTrans" cxnId="{2800F440-52CF-4965-8CD5-069C77C884FF}">
      <dgm:prSet/>
      <dgm:spPr/>
      <dgm:t>
        <a:bodyPr/>
        <a:lstStyle/>
        <a:p>
          <a:endParaRPr lang="en-US"/>
        </a:p>
      </dgm:t>
    </dgm:pt>
    <dgm:pt modelId="{DC7DE643-92FF-43CC-93FE-E6B742198C06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Usklađivanje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između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sustava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stvarnog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svijeta</a:t>
          </a:r>
          <a:endParaRPr lang="en-US" dirty="0">
            <a:latin typeface="Calibri"/>
            <a:cs typeface="Calibri"/>
          </a:endParaRPr>
        </a:p>
      </dgm:t>
    </dgm:pt>
    <dgm:pt modelId="{01E76CD5-47DD-49F1-ACDF-9F4AD7A7E2AA}" type="parTrans" cxnId="{E8BDD29C-2AA9-4BCC-A156-E4C752D3826E}">
      <dgm:prSet/>
      <dgm:spPr/>
      <dgm:t>
        <a:bodyPr/>
        <a:lstStyle/>
        <a:p>
          <a:endParaRPr lang="en-US"/>
        </a:p>
      </dgm:t>
    </dgm:pt>
    <dgm:pt modelId="{7EEB4447-0C8A-449A-972B-5F66B73FA7B0}" type="sibTrans" cxnId="{E8BDD29C-2AA9-4BCC-A156-E4C752D3826E}">
      <dgm:prSet/>
      <dgm:spPr/>
      <dgm:t>
        <a:bodyPr/>
        <a:lstStyle/>
        <a:p>
          <a:endParaRPr lang="en-US"/>
        </a:p>
      </dgm:t>
    </dgm:pt>
    <dgm:pt modelId="{F1601C2C-EDBF-4C84-8C13-5A959A26C4C1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Kontrola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sloboda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korisnika</a:t>
          </a:r>
          <a:endParaRPr lang="en-US" dirty="0">
            <a:latin typeface="Calibri"/>
            <a:cs typeface="Calibri"/>
          </a:endParaRPr>
        </a:p>
      </dgm:t>
    </dgm:pt>
    <dgm:pt modelId="{7CD2BE0F-61B2-439B-9518-9561F9D6987F}" type="parTrans" cxnId="{B9F0C90F-C3E7-483B-9DCC-14BC65C05B8A}">
      <dgm:prSet/>
      <dgm:spPr/>
      <dgm:t>
        <a:bodyPr/>
        <a:lstStyle/>
        <a:p>
          <a:endParaRPr lang="en-US"/>
        </a:p>
      </dgm:t>
    </dgm:pt>
    <dgm:pt modelId="{DB999379-6217-440A-B7F0-0E6412790A2B}" type="sibTrans" cxnId="{B9F0C90F-C3E7-483B-9DCC-14BC65C05B8A}">
      <dgm:prSet/>
      <dgm:spPr/>
      <dgm:t>
        <a:bodyPr/>
        <a:lstStyle/>
        <a:p>
          <a:endParaRPr lang="en-US"/>
        </a:p>
      </dgm:t>
    </dgm:pt>
    <dgm:pt modelId="{F4145678-B09D-4E9D-9A1F-23147C4799F5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Sprječavanje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grešaka</a:t>
          </a:r>
          <a:r>
            <a:rPr lang="en-US" dirty="0">
              <a:latin typeface="Calibri"/>
              <a:cs typeface="Calibri"/>
            </a:rPr>
            <a:t> </a:t>
          </a:r>
        </a:p>
      </dgm:t>
    </dgm:pt>
    <dgm:pt modelId="{48235CC0-2209-46E4-A04A-9318C071AEB3}" type="parTrans" cxnId="{15D9FC9E-FE3B-412D-A118-99A3EC9B83E2}">
      <dgm:prSet/>
      <dgm:spPr/>
      <dgm:t>
        <a:bodyPr/>
        <a:lstStyle/>
        <a:p>
          <a:endParaRPr lang="en-US"/>
        </a:p>
      </dgm:t>
    </dgm:pt>
    <dgm:pt modelId="{71FACB41-CF70-4FC5-99D8-E0F926FB593E}" type="sibTrans" cxnId="{15D9FC9E-FE3B-412D-A118-99A3EC9B83E2}">
      <dgm:prSet/>
      <dgm:spPr/>
      <dgm:t>
        <a:bodyPr/>
        <a:lstStyle/>
        <a:p>
          <a:endParaRPr lang="en-US"/>
        </a:p>
      </dgm:t>
    </dgm:pt>
    <dgm:pt modelId="{F921C1E6-E76A-47B8-9327-B8B14332891B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Prepoznavanje</a:t>
          </a:r>
          <a:r>
            <a:rPr lang="en-US" dirty="0">
              <a:latin typeface="Calibri"/>
              <a:cs typeface="Calibri"/>
            </a:rPr>
            <a:t>, </a:t>
          </a:r>
          <a:r>
            <a:rPr lang="en-US" dirty="0" err="1">
              <a:latin typeface="Calibri"/>
              <a:cs typeface="Calibri"/>
            </a:rPr>
            <a:t>dijagnosticiranje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oporavak</a:t>
          </a:r>
          <a:r>
            <a:rPr lang="en-US" dirty="0">
              <a:latin typeface="Calibri"/>
              <a:cs typeface="Calibri"/>
            </a:rPr>
            <a:t> od </a:t>
          </a:r>
          <a:r>
            <a:rPr lang="en-US" dirty="0" err="1">
              <a:latin typeface="Calibri"/>
              <a:cs typeface="Calibri"/>
            </a:rPr>
            <a:t>grešaka</a:t>
          </a:r>
          <a:endParaRPr lang="en-US" dirty="0">
            <a:latin typeface="Calibri"/>
            <a:cs typeface="Calibri"/>
          </a:endParaRPr>
        </a:p>
      </dgm:t>
    </dgm:pt>
    <dgm:pt modelId="{114CCBBB-91A1-4974-8304-A226DF3C1FDB}" type="parTrans" cxnId="{013217B3-A37F-4076-8C98-ED519DB47400}">
      <dgm:prSet/>
      <dgm:spPr/>
      <dgm:t>
        <a:bodyPr/>
        <a:lstStyle/>
        <a:p>
          <a:endParaRPr lang="en-US"/>
        </a:p>
      </dgm:t>
    </dgm:pt>
    <dgm:pt modelId="{18E499E8-5EEB-4DFE-AECE-132FE75374AC}" type="sibTrans" cxnId="{013217B3-A37F-4076-8C98-ED519DB47400}">
      <dgm:prSet/>
      <dgm:spPr/>
      <dgm:t>
        <a:bodyPr/>
        <a:lstStyle/>
        <a:p>
          <a:endParaRPr lang="en-US"/>
        </a:p>
      </dgm:t>
    </dgm:pt>
    <dgm:pt modelId="{CC1FCA1A-DCD5-4FCD-9C82-11E00BEB06E1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Dosljednost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standardi</a:t>
          </a:r>
          <a:r>
            <a:rPr lang="en-US" dirty="0">
              <a:latin typeface="Calibri"/>
              <a:cs typeface="Calibri"/>
            </a:rPr>
            <a:t> </a:t>
          </a:r>
        </a:p>
      </dgm:t>
    </dgm:pt>
    <dgm:pt modelId="{1652605E-D8C9-40E9-A394-03707A9BC4D2}" type="parTrans" cxnId="{C2EAE70C-D7DF-4F45-8CFE-D22AD789F82C}">
      <dgm:prSet/>
      <dgm:spPr/>
      <dgm:t>
        <a:bodyPr/>
        <a:lstStyle/>
        <a:p>
          <a:endParaRPr lang="en-US"/>
        </a:p>
      </dgm:t>
    </dgm:pt>
    <dgm:pt modelId="{C03E9A3D-AD1F-4EA9-AF88-A295ED10B86A}" type="sibTrans" cxnId="{C2EAE70C-D7DF-4F45-8CFE-D22AD789F82C}">
      <dgm:prSet/>
      <dgm:spPr/>
      <dgm:t>
        <a:bodyPr/>
        <a:lstStyle/>
        <a:p>
          <a:endParaRPr lang="en-US"/>
        </a:p>
      </dgm:t>
    </dgm:pt>
    <dgm:pt modelId="{7B2C1027-ADCC-4BC9-B9FF-224C23BC3AF2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Prepoznavanje</a:t>
          </a:r>
          <a:r>
            <a:rPr lang="en-US" dirty="0">
              <a:latin typeface="Calibri"/>
              <a:cs typeface="Calibri"/>
            </a:rPr>
            <a:t>, a ne </a:t>
          </a:r>
          <a:r>
            <a:rPr lang="en-US" dirty="0" err="1">
              <a:latin typeface="Calibri"/>
              <a:cs typeface="Calibri"/>
            </a:rPr>
            <a:t>prisjećanje</a:t>
          </a:r>
          <a:endParaRPr lang="en-US" dirty="0">
            <a:latin typeface="Calibri"/>
            <a:cs typeface="Calibri"/>
          </a:endParaRPr>
        </a:p>
      </dgm:t>
    </dgm:pt>
    <dgm:pt modelId="{3C859AD9-FD65-4D16-BCB4-8906532DFC5B}" type="parTrans" cxnId="{46236B7B-6ECA-45B5-9FF8-3CA1112CF052}">
      <dgm:prSet/>
      <dgm:spPr/>
      <dgm:t>
        <a:bodyPr/>
        <a:lstStyle/>
        <a:p>
          <a:endParaRPr lang="en-US"/>
        </a:p>
      </dgm:t>
    </dgm:pt>
    <dgm:pt modelId="{FE4B908C-D476-43C0-9F5B-E6D72B8A384E}" type="sibTrans" cxnId="{46236B7B-6ECA-45B5-9FF8-3CA1112CF052}">
      <dgm:prSet/>
      <dgm:spPr/>
      <dgm:t>
        <a:bodyPr/>
        <a:lstStyle/>
        <a:p>
          <a:endParaRPr lang="en-US"/>
        </a:p>
      </dgm:t>
    </dgm:pt>
    <dgm:pt modelId="{492BEC3B-0F8A-486E-A04A-6DA5FE187535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Fleksibilnost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učinkovitost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korištenja</a:t>
          </a:r>
          <a:endParaRPr lang="en-US" dirty="0">
            <a:latin typeface="Calibri"/>
            <a:cs typeface="Calibri"/>
          </a:endParaRPr>
        </a:p>
      </dgm:t>
    </dgm:pt>
    <dgm:pt modelId="{BF144576-8C42-4337-A41E-E60058211E89}" type="parTrans" cxnId="{75A5C8FE-D469-475A-80EF-41A53EBBD5D2}">
      <dgm:prSet/>
      <dgm:spPr/>
      <dgm:t>
        <a:bodyPr/>
        <a:lstStyle/>
        <a:p>
          <a:endParaRPr lang="en-US"/>
        </a:p>
      </dgm:t>
    </dgm:pt>
    <dgm:pt modelId="{07459964-D7FE-4C47-8BBB-42C5FB9A9790}" type="sibTrans" cxnId="{75A5C8FE-D469-475A-80EF-41A53EBBD5D2}">
      <dgm:prSet/>
      <dgm:spPr/>
      <dgm:t>
        <a:bodyPr/>
        <a:lstStyle/>
        <a:p>
          <a:endParaRPr lang="en-US"/>
        </a:p>
      </dgm:t>
    </dgm:pt>
    <dgm:pt modelId="{40C095DE-8C88-4836-AB10-B410189CB189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Estetski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minimalistički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dizajn</a:t>
          </a:r>
          <a:r>
            <a:rPr lang="en-US" dirty="0">
              <a:latin typeface="Calibri"/>
              <a:cs typeface="Calibri"/>
            </a:rPr>
            <a:t> </a:t>
          </a:r>
        </a:p>
      </dgm:t>
    </dgm:pt>
    <dgm:pt modelId="{072156BB-1773-4979-8538-9BCE21A6E189}" type="parTrans" cxnId="{BA79D5BC-58D3-41C9-9227-C64EE2617EDD}">
      <dgm:prSet/>
      <dgm:spPr/>
      <dgm:t>
        <a:bodyPr/>
        <a:lstStyle/>
        <a:p>
          <a:endParaRPr lang="en-US"/>
        </a:p>
      </dgm:t>
    </dgm:pt>
    <dgm:pt modelId="{34E31F69-EAAD-4590-BC5C-318D2A53328B}" type="sibTrans" cxnId="{BA79D5BC-58D3-41C9-9227-C64EE2617EDD}">
      <dgm:prSet/>
      <dgm:spPr/>
      <dgm:t>
        <a:bodyPr/>
        <a:lstStyle/>
        <a:p>
          <a:endParaRPr lang="en-US"/>
        </a:p>
      </dgm:t>
    </dgm:pt>
    <dgm:pt modelId="{2E4C7AB8-FDAD-4AD1-9354-7CC0DCED3A5E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Pomoć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dokumentacija</a:t>
          </a:r>
          <a:endParaRPr lang="en-US" dirty="0">
            <a:latin typeface="Calibri"/>
            <a:cs typeface="Calibri"/>
          </a:endParaRPr>
        </a:p>
      </dgm:t>
    </dgm:pt>
    <dgm:pt modelId="{0A3E34A4-9A88-42D9-B8CA-4104A8BC8175}" type="parTrans" cxnId="{BD1AF429-0798-43EA-93AA-5B5793DA9585}">
      <dgm:prSet/>
      <dgm:spPr/>
      <dgm:t>
        <a:bodyPr/>
        <a:lstStyle/>
        <a:p>
          <a:endParaRPr lang="en-US"/>
        </a:p>
      </dgm:t>
    </dgm:pt>
    <dgm:pt modelId="{A40CF0B0-DF60-4534-A435-2DAB5345A5DC}" type="sibTrans" cxnId="{BD1AF429-0798-43EA-93AA-5B5793DA9585}">
      <dgm:prSet/>
      <dgm:spPr/>
      <dgm:t>
        <a:bodyPr/>
        <a:lstStyle/>
        <a:p>
          <a:endParaRPr lang="en-US"/>
        </a:p>
      </dgm:t>
    </dgm:pt>
    <dgm:pt modelId="{07B77804-F3F0-4C5F-BCE1-0BF2F942F529}" type="pres">
      <dgm:prSet presAssocID="{AC562CA8-E2B6-4F27-9C58-3D6BDF497EF3}" presName="linear" presStyleCnt="0">
        <dgm:presLayoutVars>
          <dgm:animLvl val="lvl"/>
          <dgm:resizeHandles val="exact"/>
        </dgm:presLayoutVars>
      </dgm:prSet>
      <dgm:spPr/>
    </dgm:pt>
    <dgm:pt modelId="{A792A8D8-8344-47E8-BA58-D6AB3CFF5695}" type="pres">
      <dgm:prSet presAssocID="{717F1690-551E-42FF-B05C-4D25B8F34BD4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4E46342-AB71-4370-8CE0-FB2FE8A65F8C}" type="pres">
      <dgm:prSet presAssocID="{870E7B68-0943-40BE-8E8B-B489D1B1D45C}" presName="spacer" presStyleCnt="0"/>
      <dgm:spPr/>
    </dgm:pt>
    <dgm:pt modelId="{DDE384C6-8F02-458F-A6DF-573236C18CAC}" type="pres">
      <dgm:prSet presAssocID="{DC7DE643-92FF-43CC-93FE-E6B742198C06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DC7FC35C-23D1-49FC-AEF2-EA7E87FBF4AD}" type="pres">
      <dgm:prSet presAssocID="{7EEB4447-0C8A-449A-972B-5F66B73FA7B0}" presName="spacer" presStyleCnt="0"/>
      <dgm:spPr/>
    </dgm:pt>
    <dgm:pt modelId="{FC16C747-8299-4BF3-944E-C8B24871EC24}" type="pres">
      <dgm:prSet presAssocID="{F1601C2C-EDBF-4C84-8C13-5A959A26C4C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8F516A0E-F5ED-4341-9E61-BB2832FBC5A4}" type="pres">
      <dgm:prSet presAssocID="{DB999379-6217-440A-B7F0-0E6412790A2B}" presName="spacer" presStyleCnt="0"/>
      <dgm:spPr/>
    </dgm:pt>
    <dgm:pt modelId="{E73C5353-DC8B-4799-9213-43B84F11674F}" type="pres">
      <dgm:prSet presAssocID="{F4145678-B09D-4E9D-9A1F-23147C4799F5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5CBBE49E-8994-4B77-90B1-8293D0C21479}" type="pres">
      <dgm:prSet presAssocID="{71FACB41-CF70-4FC5-99D8-E0F926FB593E}" presName="spacer" presStyleCnt="0"/>
      <dgm:spPr/>
    </dgm:pt>
    <dgm:pt modelId="{15470626-048D-42B1-93D7-7DC4BBED4C08}" type="pres">
      <dgm:prSet presAssocID="{F921C1E6-E76A-47B8-9327-B8B14332891B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8F63FAFD-CFBD-4E95-8007-CAC036336A4C}" type="pres">
      <dgm:prSet presAssocID="{18E499E8-5EEB-4DFE-AECE-132FE75374AC}" presName="spacer" presStyleCnt="0"/>
      <dgm:spPr/>
    </dgm:pt>
    <dgm:pt modelId="{B019CD89-48C1-494C-B5B3-9B7644E45F44}" type="pres">
      <dgm:prSet presAssocID="{CC1FCA1A-DCD5-4FCD-9C82-11E00BEB06E1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35BAE500-8F52-4620-BAD5-260BB4D3FA38}" type="pres">
      <dgm:prSet presAssocID="{C03E9A3D-AD1F-4EA9-AF88-A295ED10B86A}" presName="spacer" presStyleCnt="0"/>
      <dgm:spPr/>
    </dgm:pt>
    <dgm:pt modelId="{B9DCBD73-1E65-4DAB-B5C6-B0600ACF1103}" type="pres">
      <dgm:prSet presAssocID="{7B2C1027-ADCC-4BC9-B9FF-224C23BC3AF2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43729D76-6F3E-4C7C-85CB-6A282983412D}" type="pres">
      <dgm:prSet presAssocID="{FE4B908C-D476-43C0-9F5B-E6D72B8A384E}" presName="spacer" presStyleCnt="0"/>
      <dgm:spPr/>
    </dgm:pt>
    <dgm:pt modelId="{ED4BD8AD-C7E7-4F72-87A2-E85F2BC3185A}" type="pres">
      <dgm:prSet presAssocID="{492BEC3B-0F8A-486E-A04A-6DA5FE187535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C0FBDB04-364F-4EA2-8B00-9D5C167E3AE3}" type="pres">
      <dgm:prSet presAssocID="{07459964-D7FE-4C47-8BBB-42C5FB9A9790}" presName="spacer" presStyleCnt="0"/>
      <dgm:spPr/>
    </dgm:pt>
    <dgm:pt modelId="{D3094E83-3124-4054-A539-33E71B0361A0}" type="pres">
      <dgm:prSet presAssocID="{40C095DE-8C88-4836-AB10-B410189CB189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744F1013-B722-4AEF-BF8F-E58B7B84668E}" type="pres">
      <dgm:prSet presAssocID="{34E31F69-EAAD-4590-BC5C-318D2A53328B}" presName="spacer" presStyleCnt="0"/>
      <dgm:spPr/>
    </dgm:pt>
    <dgm:pt modelId="{2B04192C-07EB-452A-AE21-12320C0094DE}" type="pres">
      <dgm:prSet presAssocID="{2E4C7AB8-FDAD-4AD1-9354-7CC0DCED3A5E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C2EAE70C-D7DF-4F45-8CFE-D22AD789F82C}" srcId="{AC562CA8-E2B6-4F27-9C58-3D6BDF497EF3}" destId="{CC1FCA1A-DCD5-4FCD-9C82-11E00BEB06E1}" srcOrd="5" destOrd="0" parTransId="{1652605E-D8C9-40E9-A394-03707A9BC4D2}" sibTransId="{C03E9A3D-AD1F-4EA9-AF88-A295ED10B86A}"/>
    <dgm:cxn modelId="{B9F0C90F-C3E7-483B-9DCC-14BC65C05B8A}" srcId="{AC562CA8-E2B6-4F27-9C58-3D6BDF497EF3}" destId="{F1601C2C-EDBF-4C84-8C13-5A959A26C4C1}" srcOrd="2" destOrd="0" parTransId="{7CD2BE0F-61B2-439B-9518-9561F9D6987F}" sibTransId="{DB999379-6217-440A-B7F0-0E6412790A2B}"/>
    <dgm:cxn modelId="{C25FAD21-DB12-4BE6-87F6-46B44E337198}" type="presOf" srcId="{F1601C2C-EDBF-4C84-8C13-5A959A26C4C1}" destId="{FC16C747-8299-4BF3-944E-C8B24871EC24}" srcOrd="0" destOrd="0" presId="urn:microsoft.com/office/officeart/2005/8/layout/vList2"/>
    <dgm:cxn modelId="{BD1AF429-0798-43EA-93AA-5B5793DA9585}" srcId="{AC562CA8-E2B6-4F27-9C58-3D6BDF497EF3}" destId="{2E4C7AB8-FDAD-4AD1-9354-7CC0DCED3A5E}" srcOrd="9" destOrd="0" parTransId="{0A3E34A4-9A88-42D9-B8CA-4104A8BC8175}" sibTransId="{A40CF0B0-DF60-4534-A435-2DAB5345A5DC}"/>
    <dgm:cxn modelId="{02ECBB30-A31D-4CB7-9722-D7EE99F28A98}" type="presOf" srcId="{F4145678-B09D-4E9D-9A1F-23147C4799F5}" destId="{E73C5353-DC8B-4799-9213-43B84F11674F}" srcOrd="0" destOrd="0" presId="urn:microsoft.com/office/officeart/2005/8/layout/vList2"/>
    <dgm:cxn modelId="{6E879A32-812C-4023-90E7-4D0D7B039BF7}" type="presOf" srcId="{40C095DE-8C88-4836-AB10-B410189CB189}" destId="{D3094E83-3124-4054-A539-33E71B0361A0}" srcOrd="0" destOrd="0" presId="urn:microsoft.com/office/officeart/2005/8/layout/vList2"/>
    <dgm:cxn modelId="{F1CDC936-905D-438F-9E4C-7FA7450E9038}" type="presOf" srcId="{717F1690-551E-42FF-B05C-4D25B8F34BD4}" destId="{A792A8D8-8344-47E8-BA58-D6AB3CFF5695}" srcOrd="0" destOrd="0" presId="urn:microsoft.com/office/officeart/2005/8/layout/vList2"/>
    <dgm:cxn modelId="{2800F440-52CF-4965-8CD5-069C77C884FF}" srcId="{AC562CA8-E2B6-4F27-9C58-3D6BDF497EF3}" destId="{717F1690-551E-42FF-B05C-4D25B8F34BD4}" srcOrd="0" destOrd="0" parTransId="{F57C36D0-5075-4563-9A23-97387BCEF1C8}" sibTransId="{870E7B68-0943-40BE-8E8B-B489D1B1D45C}"/>
    <dgm:cxn modelId="{BF4FEC5C-5901-4703-876E-8E14715113E5}" type="presOf" srcId="{2E4C7AB8-FDAD-4AD1-9354-7CC0DCED3A5E}" destId="{2B04192C-07EB-452A-AE21-12320C0094DE}" srcOrd="0" destOrd="0" presId="urn:microsoft.com/office/officeart/2005/8/layout/vList2"/>
    <dgm:cxn modelId="{D6C0FD6C-4459-436A-BB74-8E693045FDBE}" type="presOf" srcId="{DC7DE643-92FF-43CC-93FE-E6B742198C06}" destId="{DDE384C6-8F02-458F-A6DF-573236C18CAC}" srcOrd="0" destOrd="0" presId="urn:microsoft.com/office/officeart/2005/8/layout/vList2"/>
    <dgm:cxn modelId="{46236B7B-6ECA-45B5-9FF8-3CA1112CF052}" srcId="{AC562CA8-E2B6-4F27-9C58-3D6BDF497EF3}" destId="{7B2C1027-ADCC-4BC9-B9FF-224C23BC3AF2}" srcOrd="6" destOrd="0" parTransId="{3C859AD9-FD65-4D16-BCB4-8906532DFC5B}" sibTransId="{FE4B908C-D476-43C0-9F5B-E6D72B8A384E}"/>
    <dgm:cxn modelId="{6A446B82-2CBC-4951-847A-469826E67D60}" type="presOf" srcId="{7B2C1027-ADCC-4BC9-B9FF-224C23BC3AF2}" destId="{B9DCBD73-1E65-4DAB-B5C6-B0600ACF1103}" srcOrd="0" destOrd="0" presId="urn:microsoft.com/office/officeart/2005/8/layout/vList2"/>
    <dgm:cxn modelId="{E8BDD29C-2AA9-4BCC-A156-E4C752D3826E}" srcId="{AC562CA8-E2B6-4F27-9C58-3D6BDF497EF3}" destId="{DC7DE643-92FF-43CC-93FE-E6B742198C06}" srcOrd="1" destOrd="0" parTransId="{01E76CD5-47DD-49F1-ACDF-9F4AD7A7E2AA}" sibTransId="{7EEB4447-0C8A-449A-972B-5F66B73FA7B0}"/>
    <dgm:cxn modelId="{15D9FC9E-FE3B-412D-A118-99A3EC9B83E2}" srcId="{AC562CA8-E2B6-4F27-9C58-3D6BDF497EF3}" destId="{F4145678-B09D-4E9D-9A1F-23147C4799F5}" srcOrd="3" destOrd="0" parTransId="{48235CC0-2209-46E4-A04A-9318C071AEB3}" sibTransId="{71FACB41-CF70-4FC5-99D8-E0F926FB593E}"/>
    <dgm:cxn modelId="{875F29AA-B537-4041-90B7-0DF6F3CE1346}" type="presOf" srcId="{492BEC3B-0F8A-486E-A04A-6DA5FE187535}" destId="{ED4BD8AD-C7E7-4F72-87A2-E85F2BC3185A}" srcOrd="0" destOrd="0" presId="urn:microsoft.com/office/officeart/2005/8/layout/vList2"/>
    <dgm:cxn modelId="{013217B3-A37F-4076-8C98-ED519DB47400}" srcId="{AC562CA8-E2B6-4F27-9C58-3D6BDF497EF3}" destId="{F921C1E6-E76A-47B8-9327-B8B14332891B}" srcOrd="4" destOrd="0" parTransId="{114CCBBB-91A1-4974-8304-A226DF3C1FDB}" sibTransId="{18E499E8-5EEB-4DFE-AECE-132FE75374AC}"/>
    <dgm:cxn modelId="{BA79D5BC-58D3-41C9-9227-C64EE2617EDD}" srcId="{AC562CA8-E2B6-4F27-9C58-3D6BDF497EF3}" destId="{40C095DE-8C88-4836-AB10-B410189CB189}" srcOrd="8" destOrd="0" parTransId="{072156BB-1773-4979-8538-9BCE21A6E189}" sibTransId="{34E31F69-EAAD-4590-BC5C-318D2A53328B}"/>
    <dgm:cxn modelId="{9BD7F9CB-48C5-40F0-8BE7-80A9AF97713B}" type="presOf" srcId="{F921C1E6-E76A-47B8-9327-B8B14332891B}" destId="{15470626-048D-42B1-93D7-7DC4BBED4C08}" srcOrd="0" destOrd="0" presId="urn:microsoft.com/office/officeart/2005/8/layout/vList2"/>
    <dgm:cxn modelId="{1D42D2DC-6D6A-4EC9-B6EE-BFBE52424B34}" type="presOf" srcId="{CC1FCA1A-DCD5-4FCD-9C82-11E00BEB06E1}" destId="{B019CD89-48C1-494C-B5B3-9B7644E45F44}" srcOrd="0" destOrd="0" presId="urn:microsoft.com/office/officeart/2005/8/layout/vList2"/>
    <dgm:cxn modelId="{F72B31F7-435E-4E58-8F4F-4DB62076C5AA}" type="presOf" srcId="{AC562CA8-E2B6-4F27-9C58-3D6BDF497EF3}" destId="{07B77804-F3F0-4C5F-BCE1-0BF2F942F529}" srcOrd="0" destOrd="0" presId="urn:microsoft.com/office/officeart/2005/8/layout/vList2"/>
    <dgm:cxn modelId="{75A5C8FE-D469-475A-80EF-41A53EBBD5D2}" srcId="{AC562CA8-E2B6-4F27-9C58-3D6BDF497EF3}" destId="{492BEC3B-0F8A-486E-A04A-6DA5FE187535}" srcOrd="7" destOrd="0" parTransId="{BF144576-8C42-4337-A41E-E60058211E89}" sibTransId="{07459964-D7FE-4C47-8BBB-42C5FB9A9790}"/>
    <dgm:cxn modelId="{BB3AF910-464C-46C3-8794-5056D1449716}" type="presParOf" srcId="{07B77804-F3F0-4C5F-BCE1-0BF2F942F529}" destId="{A792A8D8-8344-47E8-BA58-D6AB3CFF5695}" srcOrd="0" destOrd="0" presId="urn:microsoft.com/office/officeart/2005/8/layout/vList2"/>
    <dgm:cxn modelId="{25543616-4479-4C97-82C5-1E22C143512F}" type="presParOf" srcId="{07B77804-F3F0-4C5F-BCE1-0BF2F942F529}" destId="{A4E46342-AB71-4370-8CE0-FB2FE8A65F8C}" srcOrd="1" destOrd="0" presId="urn:microsoft.com/office/officeart/2005/8/layout/vList2"/>
    <dgm:cxn modelId="{0BF1E183-1D82-4B32-BB34-58C148AF52EC}" type="presParOf" srcId="{07B77804-F3F0-4C5F-BCE1-0BF2F942F529}" destId="{DDE384C6-8F02-458F-A6DF-573236C18CAC}" srcOrd="2" destOrd="0" presId="urn:microsoft.com/office/officeart/2005/8/layout/vList2"/>
    <dgm:cxn modelId="{3E494304-1B6E-45A6-95E7-29E121B6BEB0}" type="presParOf" srcId="{07B77804-F3F0-4C5F-BCE1-0BF2F942F529}" destId="{DC7FC35C-23D1-49FC-AEF2-EA7E87FBF4AD}" srcOrd="3" destOrd="0" presId="urn:microsoft.com/office/officeart/2005/8/layout/vList2"/>
    <dgm:cxn modelId="{03A84F6C-553A-4AEC-AD58-9D956D3E020E}" type="presParOf" srcId="{07B77804-F3F0-4C5F-BCE1-0BF2F942F529}" destId="{FC16C747-8299-4BF3-944E-C8B24871EC24}" srcOrd="4" destOrd="0" presId="urn:microsoft.com/office/officeart/2005/8/layout/vList2"/>
    <dgm:cxn modelId="{1FE9EBA7-B61A-4CA3-8758-3A9C804AFA0B}" type="presParOf" srcId="{07B77804-F3F0-4C5F-BCE1-0BF2F942F529}" destId="{8F516A0E-F5ED-4341-9E61-BB2832FBC5A4}" srcOrd="5" destOrd="0" presId="urn:microsoft.com/office/officeart/2005/8/layout/vList2"/>
    <dgm:cxn modelId="{F20F422F-F15F-4B9E-9846-716A7DADCA24}" type="presParOf" srcId="{07B77804-F3F0-4C5F-BCE1-0BF2F942F529}" destId="{E73C5353-DC8B-4799-9213-43B84F11674F}" srcOrd="6" destOrd="0" presId="urn:microsoft.com/office/officeart/2005/8/layout/vList2"/>
    <dgm:cxn modelId="{E43E4B01-8F47-42C4-8BA1-D4A88B82A73E}" type="presParOf" srcId="{07B77804-F3F0-4C5F-BCE1-0BF2F942F529}" destId="{5CBBE49E-8994-4B77-90B1-8293D0C21479}" srcOrd="7" destOrd="0" presId="urn:microsoft.com/office/officeart/2005/8/layout/vList2"/>
    <dgm:cxn modelId="{6D4DBFF4-8B2F-488A-9416-CA66DE9BA4FF}" type="presParOf" srcId="{07B77804-F3F0-4C5F-BCE1-0BF2F942F529}" destId="{15470626-048D-42B1-93D7-7DC4BBED4C08}" srcOrd="8" destOrd="0" presId="urn:microsoft.com/office/officeart/2005/8/layout/vList2"/>
    <dgm:cxn modelId="{E2C6B41C-6E46-4902-B0A9-F894021A2EBD}" type="presParOf" srcId="{07B77804-F3F0-4C5F-BCE1-0BF2F942F529}" destId="{8F63FAFD-CFBD-4E95-8007-CAC036336A4C}" srcOrd="9" destOrd="0" presId="urn:microsoft.com/office/officeart/2005/8/layout/vList2"/>
    <dgm:cxn modelId="{65FB55A5-24A7-43B2-AE5D-DC6DD1467CF5}" type="presParOf" srcId="{07B77804-F3F0-4C5F-BCE1-0BF2F942F529}" destId="{B019CD89-48C1-494C-B5B3-9B7644E45F44}" srcOrd="10" destOrd="0" presId="urn:microsoft.com/office/officeart/2005/8/layout/vList2"/>
    <dgm:cxn modelId="{DEBC1745-D89C-45EE-BE41-FEB66247906E}" type="presParOf" srcId="{07B77804-F3F0-4C5F-BCE1-0BF2F942F529}" destId="{35BAE500-8F52-4620-BAD5-260BB4D3FA38}" srcOrd="11" destOrd="0" presId="urn:microsoft.com/office/officeart/2005/8/layout/vList2"/>
    <dgm:cxn modelId="{D24DCD25-A7D7-4EF2-A36E-64DDB07EC95E}" type="presParOf" srcId="{07B77804-F3F0-4C5F-BCE1-0BF2F942F529}" destId="{B9DCBD73-1E65-4DAB-B5C6-B0600ACF1103}" srcOrd="12" destOrd="0" presId="urn:microsoft.com/office/officeart/2005/8/layout/vList2"/>
    <dgm:cxn modelId="{3ECA43C1-318D-4CC9-AE13-8A3B3757EEE9}" type="presParOf" srcId="{07B77804-F3F0-4C5F-BCE1-0BF2F942F529}" destId="{43729D76-6F3E-4C7C-85CB-6A282983412D}" srcOrd="13" destOrd="0" presId="urn:microsoft.com/office/officeart/2005/8/layout/vList2"/>
    <dgm:cxn modelId="{B09024EB-2765-4C80-94EA-E1D4CFB0338A}" type="presParOf" srcId="{07B77804-F3F0-4C5F-BCE1-0BF2F942F529}" destId="{ED4BD8AD-C7E7-4F72-87A2-E85F2BC3185A}" srcOrd="14" destOrd="0" presId="urn:microsoft.com/office/officeart/2005/8/layout/vList2"/>
    <dgm:cxn modelId="{B6A07457-04B0-4D5C-B499-0F492F705276}" type="presParOf" srcId="{07B77804-F3F0-4C5F-BCE1-0BF2F942F529}" destId="{C0FBDB04-364F-4EA2-8B00-9D5C167E3AE3}" srcOrd="15" destOrd="0" presId="urn:microsoft.com/office/officeart/2005/8/layout/vList2"/>
    <dgm:cxn modelId="{78B56635-DEBB-4844-BAC3-C276940118D5}" type="presParOf" srcId="{07B77804-F3F0-4C5F-BCE1-0BF2F942F529}" destId="{D3094E83-3124-4054-A539-33E71B0361A0}" srcOrd="16" destOrd="0" presId="urn:microsoft.com/office/officeart/2005/8/layout/vList2"/>
    <dgm:cxn modelId="{61FD0BBE-EAB9-4555-9958-56111DD2AB3B}" type="presParOf" srcId="{07B77804-F3F0-4C5F-BCE1-0BF2F942F529}" destId="{744F1013-B722-4AEF-BF8F-E58B7B84668E}" srcOrd="17" destOrd="0" presId="urn:microsoft.com/office/officeart/2005/8/layout/vList2"/>
    <dgm:cxn modelId="{6020F3D8-46EC-4CE7-9AC0-CABDF3DDC006}" type="presParOf" srcId="{07B77804-F3F0-4C5F-BCE1-0BF2F942F529}" destId="{2B04192C-07EB-452A-AE21-12320C0094DE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2CED60-2744-4AD5-AD67-A4E98B31BDE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D204BA1-C6AE-45C3-BE32-F877DAB158C0}">
      <dgm:prSet/>
      <dgm:spPr/>
      <dgm:t>
        <a:bodyPr/>
        <a:lstStyle/>
        <a:p>
          <a:r>
            <a:rPr lang="en-US"/>
            <a:t>Ponavljanje elemanata, boja, fontova</a:t>
          </a:r>
        </a:p>
      </dgm:t>
    </dgm:pt>
    <dgm:pt modelId="{6A790033-A1B1-4416-8B98-807F64BCF456}" type="parTrans" cxnId="{FF4FD8ED-5B68-4F2B-B2DD-BE95274AA846}">
      <dgm:prSet/>
      <dgm:spPr/>
      <dgm:t>
        <a:bodyPr/>
        <a:lstStyle/>
        <a:p>
          <a:endParaRPr lang="en-US"/>
        </a:p>
      </dgm:t>
    </dgm:pt>
    <dgm:pt modelId="{49000403-95E6-4DB4-AFF3-9A302E852086}" type="sibTrans" cxnId="{FF4FD8ED-5B68-4F2B-B2DD-BE95274AA846}">
      <dgm:prSet/>
      <dgm:spPr/>
      <dgm:t>
        <a:bodyPr/>
        <a:lstStyle/>
        <a:p>
          <a:endParaRPr lang="en-US"/>
        </a:p>
      </dgm:t>
    </dgm:pt>
    <dgm:pt modelId="{6A1C9B6D-857D-4358-B830-5C2E67203729}">
      <dgm:prSet/>
      <dgm:spPr/>
      <dgm:t>
        <a:bodyPr/>
        <a:lstStyle/>
        <a:p>
          <a:r>
            <a:rPr lang="en-US"/>
            <a:t>Konzistentnost I sklad </a:t>
          </a:r>
        </a:p>
      </dgm:t>
    </dgm:pt>
    <dgm:pt modelId="{3B139B37-CB82-456E-87C0-D09A5A12A883}" type="parTrans" cxnId="{78AE514A-62AB-4EA2-A3C2-744264EEFDA0}">
      <dgm:prSet/>
      <dgm:spPr/>
      <dgm:t>
        <a:bodyPr/>
        <a:lstStyle/>
        <a:p>
          <a:endParaRPr lang="en-US"/>
        </a:p>
      </dgm:t>
    </dgm:pt>
    <dgm:pt modelId="{1B471559-1DBA-46AD-862B-F2AC8F07DBD0}" type="sibTrans" cxnId="{78AE514A-62AB-4EA2-A3C2-744264EEFDA0}">
      <dgm:prSet/>
      <dgm:spPr/>
      <dgm:t>
        <a:bodyPr/>
        <a:lstStyle/>
        <a:p>
          <a:endParaRPr lang="en-US"/>
        </a:p>
      </dgm:t>
    </dgm:pt>
    <dgm:pt modelId="{D76C9879-7A41-4171-A313-1EAC5B410B79}" type="pres">
      <dgm:prSet presAssocID="{F72CED60-2744-4AD5-AD67-A4E98B31BDEC}" presName="root" presStyleCnt="0">
        <dgm:presLayoutVars>
          <dgm:dir/>
          <dgm:resizeHandles val="exact"/>
        </dgm:presLayoutVars>
      </dgm:prSet>
      <dgm:spPr/>
    </dgm:pt>
    <dgm:pt modelId="{B5572576-5A3B-48C4-AEB8-B6831CED3693}" type="pres">
      <dgm:prSet presAssocID="{6D204BA1-C6AE-45C3-BE32-F877DAB158C0}" presName="compNode" presStyleCnt="0"/>
      <dgm:spPr/>
    </dgm:pt>
    <dgm:pt modelId="{23D41EB6-1413-4FC1-9828-854D491EE79D}" type="pres">
      <dgm:prSet presAssocID="{6D204BA1-C6AE-45C3-BE32-F877DAB158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43B5979E-E64D-482C-94A6-86C5F0CA5D96}" type="pres">
      <dgm:prSet presAssocID="{6D204BA1-C6AE-45C3-BE32-F877DAB158C0}" presName="spaceRect" presStyleCnt="0"/>
      <dgm:spPr/>
    </dgm:pt>
    <dgm:pt modelId="{7C1E2BC8-25BC-401D-A9E2-783DBD8C06FE}" type="pres">
      <dgm:prSet presAssocID="{6D204BA1-C6AE-45C3-BE32-F877DAB158C0}" presName="textRect" presStyleLbl="revTx" presStyleIdx="0" presStyleCnt="2">
        <dgm:presLayoutVars>
          <dgm:chMax val="1"/>
          <dgm:chPref val="1"/>
        </dgm:presLayoutVars>
      </dgm:prSet>
      <dgm:spPr/>
    </dgm:pt>
    <dgm:pt modelId="{824E0F35-5B09-4C39-ABDB-EC496ED24DF6}" type="pres">
      <dgm:prSet presAssocID="{49000403-95E6-4DB4-AFF3-9A302E852086}" presName="sibTrans" presStyleCnt="0"/>
      <dgm:spPr/>
    </dgm:pt>
    <dgm:pt modelId="{E55293B6-D046-4F2E-A155-78A25E6E1468}" type="pres">
      <dgm:prSet presAssocID="{6A1C9B6D-857D-4358-B830-5C2E67203729}" presName="compNode" presStyleCnt="0"/>
      <dgm:spPr/>
    </dgm:pt>
    <dgm:pt modelId="{44E38FC4-F12B-4D43-89A3-D69A7DCCF9CE}" type="pres">
      <dgm:prSet presAssocID="{6A1C9B6D-857D-4358-B830-5C2E6720372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796AFF6-633D-46C3-B8F4-542FD87F9F48}" type="pres">
      <dgm:prSet presAssocID="{6A1C9B6D-857D-4358-B830-5C2E67203729}" presName="spaceRect" presStyleCnt="0"/>
      <dgm:spPr/>
    </dgm:pt>
    <dgm:pt modelId="{88DA8914-D1B4-4B83-A817-CC6057C18ADF}" type="pres">
      <dgm:prSet presAssocID="{6A1C9B6D-857D-4358-B830-5C2E6720372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8AE514A-62AB-4EA2-A3C2-744264EEFDA0}" srcId="{F72CED60-2744-4AD5-AD67-A4E98B31BDEC}" destId="{6A1C9B6D-857D-4358-B830-5C2E67203729}" srcOrd="1" destOrd="0" parTransId="{3B139B37-CB82-456E-87C0-D09A5A12A883}" sibTransId="{1B471559-1DBA-46AD-862B-F2AC8F07DBD0}"/>
    <dgm:cxn modelId="{7AA0CB6F-7ED9-4A08-A377-0A541537DD94}" type="presOf" srcId="{6D204BA1-C6AE-45C3-BE32-F877DAB158C0}" destId="{7C1E2BC8-25BC-401D-A9E2-783DBD8C06FE}" srcOrd="0" destOrd="0" presId="urn:microsoft.com/office/officeart/2018/2/layout/IconLabelList"/>
    <dgm:cxn modelId="{0A49B9B9-7BEC-45DB-A57C-0598C1A88128}" type="presOf" srcId="{6A1C9B6D-857D-4358-B830-5C2E67203729}" destId="{88DA8914-D1B4-4B83-A817-CC6057C18ADF}" srcOrd="0" destOrd="0" presId="urn:microsoft.com/office/officeart/2018/2/layout/IconLabelList"/>
    <dgm:cxn modelId="{E3C82CDC-33A8-48AF-9D4F-1EA1A959D805}" type="presOf" srcId="{F72CED60-2744-4AD5-AD67-A4E98B31BDEC}" destId="{D76C9879-7A41-4171-A313-1EAC5B410B79}" srcOrd="0" destOrd="0" presId="urn:microsoft.com/office/officeart/2018/2/layout/IconLabelList"/>
    <dgm:cxn modelId="{FF4FD8ED-5B68-4F2B-B2DD-BE95274AA846}" srcId="{F72CED60-2744-4AD5-AD67-A4E98B31BDEC}" destId="{6D204BA1-C6AE-45C3-BE32-F877DAB158C0}" srcOrd="0" destOrd="0" parTransId="{6A790033-A1B1-4416-8B98-807F64BCF456}" sibTransId="{49000403-95E6-4DB4-AFF3-9A302E852086}"/>
    <dgm:cxn modelId="{319AF132-1392-4308-9381-21B90C654058}" type="presParOf" srcId="{D76C9879-7A41-4171-A313-1EAC5B410B79}" destId="{B5572576-5A3B-48C4-AEB8-B6831CED3693}" srcOrd="0" destOrd="0" presId="urn:microsoft.com/office/officeart/2018/2/layout/IconLabelList"/>
    <dgm:cxn modelId="{D4AF6C8C-1277-4635-9960-56564011EA3A}" type="presParOf" srcId="{B5572576-5A3B-48C4-AEB8-B6831CED3693}" destId="{23D41EB6-1413-4FC1-9828-854D491EE79D}" srcOrd="0" destOrd="0" presId="urn:microsoft.com/office/officeart/2018/2/layout/IconLabelList"/>
    <dgm:cxn modelId="{1130673B-DFE9-4A60-B9F7-9E740FEB735E}" type="presParOf" srcId="{B5572576-5A3B-48C4-AEB8-B6831CED3693}" destId="{43B5979E-E64D-482C-94A6-86C5F0CA5D96}" srcOrd="1" destOrd="0" presId="urn:microsoft.com/office/officeart/2018/2/layout/IconLabelList"/>
    <dgm:cxn modelId="{DD06413F-03D9-4E80-A98F-54027AF77E38}" type="presParOf" srcId="{B5572576-5A3B-48C4-AEB8-B6831CED3693}" destId="{7C1E2BC8-25BC-401D-A9E2-783DBD8C06FE}" srcOrd="2" destOrd="0" presId="urn:microsoft.com/office/officeart/2018/2/layout/IconLabelList"/>
    <dgm:cxn modelId="{397B9476-6561-4339-871D-E456BDBE4512}" type="presParOf" srcId="{D76C9879-7A41-4171-A313-1EAC5B410B79}" destId="{824E0F35-5B09-4C39-ABDB-EC496ED24DF6}" srcOrd="1" destOrd="0" presId="urn:microsoft.com/office/officeart/2018/2/layout/IconLabelList"/>
    <dgm:cxn modelId="{C95DD86E-342F-4319-BC63-F90C2A03732D}" type="presParOf" srcId="{D76C9879-7A41-4171-A313-1EAC5B410B79}" destId="{E55293B6-D046-4F2E-A155-78A25E6E1468}" srcOrd="2" destOrd="0" presId="urn:microsoft.com/office/officeart/2018/2/layout/IconLabelList"/>
    <dgm:cxn modelId="{B8AB636E-661A-416E-8021-36F02D360F60}" type="presParOf" srcId="{E55293B6-D046-4F2E-A155-78A25E6E1468}" destId="{44E38FC4-F12B-4D43-89A3-D69A7DCCF9CE}" srcOrd="0" destOrd="0" presId="urn:microsoft.com/office/officeart/2018/2/layout/IconLabelList"/>
    <dgm:cxn modelId="{A67689B6-6F91-4C24-A337-25ED25A2DBE2}" type="presParOf" srcId="{E55293B6-D046-4F2E-A155-78A25E6E1468}" destId="{D796AFF6-633D-46C3-B8F4-542FD87F9F48}" srcOrd="1" destOrd="0" presId="urn:microsoft.com/office/officeart/2018/2/layout/IconLabelList"/>
    <dgm:cxn modelId="{2F5315D9-65FB-4911-B10B-0F3D8DEBF462}" type="presParOf" srcId="{E55293B6-D046-4F2E-A155-78A25E6E1468}" destId="{88DA8914-D1B4-4B83-A817-CC6057C18A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0E321-B9A8-498C-B0BF-C9FDB3279BBB}">
      <dsp:nvSpPr>
        <dsp:cNvPr id="0" name=""/>
        <dsp:cNvSpPr/>
      </dsp:nvSpPr>
      <dsp:spPr>
        <a:xfrm>
          <a:off x="4554129" y="461"/>
          <a:ext cx="5123395" cy="7397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Vidljivost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Visibility)</a:t>
          </a:r>
        </a:p>
      </dsp:txBody>
      <dsp:txXfrm>
        <a:off x="4590241" y="36573"/>
        <a:ext cx="5051171" cy="667530"/>
      </dsp:txXfrm>
    </dsp:sp>
    <dsp:sp modelId="{3C6B0DF2-C769-4116-94AD-895C9961885C}">
      <dsp:nvSpPr>
        <dsp:cNvPr id="0" name=""/>
        <dsp:cNvSpPr/>
      </dsp:nvSpPr>
      <dsp:spPr>
        <a:xfrm>
          <a:off x="4554129" y="777203"/>
          <a:ext cx="5123395" cy="739754"/>
        </a:xfrm>
        <a:prstGeom prst="roundRect">
          <a:avLst/>
        </a:prstGeom>
        <a:solidFill>
          <a:schemeClr val="accent5">
            <a:hueOff val="2901644"/>
            <a:satOff val="1282"/>
            <a:lumOff val="-1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Povratne</a:t>
          </a:r>
          <a:r>
            <a:rPr lang="en-US" sz="2400" kern="1200" dirty="0">
              <a:latin typeface="Calibri"/>
              <a:cs typeface="Calibri"/>
            </a:rPr>
            <a:t> </a:t>
          </a:r>
          <a:r>
            <a:rPr lang="en-US" sz="2400" kern="1200" dirty="0" err="1">
              <a:latin typeface="Calibri"/>
              <a:cs typeface="Calibri"/>
            </a:rPr>
            <a:t>informacije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Feedback) </a:t>
          </a:r>
        </a:p>
      </dsp:txBody>
      <dsp:txXfrm>
        <a:off x="4590241" y="813315"/>
        <a:ext cx="5051171" cy="667530"/>
      </dsp:txXfrm>
    </dsp:sp>
    <dsp:sp modelId="{8EF9A54D-8D14-43F0-856F-EB31621F4D21}">
      <dsp:nvSpPr>
        <dsp:cNvPr id="0" name=""/>
        <dsp:cNvSpPr/>
      </dsp:nvSpPr>
      <dsp:spPr>
        <a:xfrm>
          <a:off x="4554129" y="1553945"/>
          <a:ext cx="5123395" cy="739754"/>
        </a:xfrm>
        <a:prstGeom prst="round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Ograničenja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Constraints) </a:t>
          </a:r>
        </a:p>
      </dsp:txBody>
      <dsp:txXfrm>
        <a:off x="4590241" y="1590057"/>
        <a:ext cx="5051171" cy="667530"/>
      </dsp:txXfrm>
    </dsp:sp>
    <dsp:sp modelId="{EC35229E-6C73-4392-97E0-CF9CDABB54A1}">
      <dsp:nvSpPr>
        <dsp:cNvPr id="0" name=""/>
        <dsp:cNvSpPr/>
      </dsp:nvSpPr>
      <dsp:spPr>
        <a:xfrm>
          <a:off x="4554129" y="2330687"/>
          <a:ext cx="5123395" cy="739754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Mapiranje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Mapping)</a:t>
          </a:r>
        </a:p>
      </dsp:txBody>
      <dsp:txXfrm>
        <a:off x="4590241" y="2366799"/>
        <a:ext cx="5051171" cy="667530"/>
      </dsp:txXfrm>
    </dsp:sp>
    <dsp:sp modelId="{DB5EE0C3-DD8C-4A92-8702-DB6F785BA3A1}">
      <dsp:nvSpPr>
        <dsp:cNvPr id="0" name=""/>
        <dsp:cNvSpPr/>
      </dsp:nvSpPr>
      <dsp:spPr>
        <a:xfrm>
          <a:off x="4554129" y="3107429"/>
          <a:ext cx="5123395" cy="739754"/>
        </a:xfrm>
        <a:prstGeom prst="round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Konzistencija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Consistency) - </a:t>
          </a:r>
        </a:p>
      </dsp:txBody>
      <dsp:txXfrm>
        <a:off x="4590241" y="3143541"/>
        <a:ext cx="5051171" cy="667530"/>
      </dsp:txXfrm>
    </dsp:sp>
    <dsp:sp modelId="{AE3CC19C-B24C-4C5C-B9F0-1B397E2C3FF4}">
      <dsp:nvSpPr>
        <dsp:cNvPr id="0" name=""/>
        <dsp:cNvSpPr/>
      </dsp:nvSpPr>
      <dsp:spPr>
        <a:xfrm>
          <a:off x="4554129" y="3884172"/>
          <a:ext cx="5123395" cy="739754"/>
        </a:xfrm>
        <a:prstGeom prst="roundRect">
          <a:avLst/>
        </a:prstGeom>
        <a:solidFill>
          <a:schemeClr val="accent5">
            <a:hueOff val="14508220"/>
            <a:satOff val="6410"/>
            <a:lumOff val="-70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Pristupačnost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Affordance) </a:t>
          </a:r>
        </a:p>
      </dsp:txBody>
      <dsp:txXfrm>
        <a:off x="4590241" y="3920284"/>
        <a:ext cx="5051171" cy="667530"/>
      </dsp:txXfrm>
    </dsp:sp>
    <dsp:sp modelId="{7C2F49F4-CC75-4682-9096-078F7C00F8D5}">
      <dsp:nvSpPr>
        <dsp:cNvPr id="0" name=""/>
        <dsp:cNvSpPr/>
      </dsp:nvSpPr>
      <dsp:spPr>
        <a:xfrm>
          <a:off x="4554129" y="4660914"/>
          <a:ext cx="5123395" cy="739754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Calibri"/>
              <a:cs typeface="Calibri"/>
            </a:rPr>
            <a:t>Mentalni</a:t>
          </a:r>
          <a:r>
            <a:rPr lang="en-US" sz="2400" kern="1200" dirty="0">
              <a:latin typeface="Calibri"/>
              <a:cs typeface="Calibri"/>
            </a:rPr>
            <a:t> </a:t>
          </a:r>
          <a:r>
            <a:rPr lang="en-US" sz="2400" kern="1200" dirty="0" err="1">
              <a:latin typeface="Calibri"/>
              <a:cs typeface="Calibri"/>
            </a:rPr>
            <a:t>modeli</a:t>
          </a:r>
          <a:r>
            <a:rPr lang="en-US" sz="2400" kern="1200" dirty="0">
              <a:latin typeface="Calibri"/>
              <a:cs typeface="Calibri"/>
            </a:rPr>
            <a:t> (</a:t>
          </a:r>
          <a:r>
            <a:rPr lang="en-US" sz="2400" kern="1200" dirty="0" err="1">
              <a:latin typeface="Calibri"/>
              <a:cs typeface="Calibri"/>
            </a:rPr>
            <a:t>eng.</a:t>
          </a:r>
          <a:r>
            <a:rPr lang="en-US" sz="2400" kern="1200" dirty="0">
              <a:latin typeface="Calibri"/>
              <a:cs typeface="Calibri"/>
            </a:rPr>
            <a:t> Mental models) </a:t>
          </a:r>
        </a:p>
      </dsp:txBody>
      <dsp:txXfrm>
        <a:off x="4590241" y="4697026"/>
        <a:ext cx="5051171" cy="667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B327D-A91C-4464-8792-D1B86D60B1BD}">
      <dsp:nvSpPr>
        <dsp:cNvPr id="0" name=""/>
        <dsp:cNvSpPr/>
      </dsp:nvSpPr>
      <dsp:spPr>
        <a:xfrm>
          <a:off x="24645" y="487"/>
          <a:ext cx="3270721" cy="19624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Klikom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jedan</a:t>
          </a:r>
          <a:r>
            <a:rPr lang="en-US" sz="2100" kern="1200" dirty="0">
              <a:latin typeface="Calibri"/>
              <a:cs typeface="Calibri"/>
            </a:rPr>
            <a:t> od </a:t>
          </a:r>
          <a:r>
            <a:rPr lang="en-US" sz="2100" kern="1200" dirty="0" err="1">
              <a:latin typeface="Calibri"/>
              <a:cs typeface="Calibri"/>
            </a:rPr>
            <a:t>navigacijskih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itema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korisnika</a:t>
          </a:r>
          <a:r>
            <a:rPr lang="en-US" sz="2100" kern="1200" dirty="0">
              <a:latin typeface="Calibri"/>
              <a:cs typeface="Calibri"/>
            </a:rPr>
            <a:t> se </a:t>
          </a:r>
          <a:r>
            <a:rPr lang="en-US" sz="2100" kern="1200" dirty="0" err="1">
              <a:latin typeface="Calibri"/>
              <a:cs typeface="Calibri"/>
            </a:rPr>
            <a:t>vodi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stranicu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koju</a:t>
          </a:r>
          <a:r>
            <a:rPr lang="en-US" sz="2100" kern="1200" dirty="0">
              <a:latin typeface="Calibri"/>
              <a:cs typeface="Calibri"/>
            </a:rPr>
            <a:t> je </a:t>
          </a:r>
          <a:r>
            <a:rPr lang="en-US" sz="2100" kern="1200" dirty="0" err="1">
              <a:latin typeface="Calibri"/>
              <a:cs typeface="Calibri"/>
            </a:rPr>
            <a:t>kliknuo</a:t>
          </a:r>
          <a:endParaRPr lang="en-US" sz="2100" kern="1200" dirty="0">
            <a:latin typeface="Calibri"/>
            <a:cs typeface="Calibri"/>
          </a:endParaRPr>
        </a:p>
      </dsp:txBody>
      <dsp:txXfrm>
        <a:off x="24645" y="487"/>
        <a:ext cx="3270721" cy="1962432"/>
      </dsp:txXfrm>
    </dsp:sp>
    <dsp:sp modelId="{26C40D3F-756B-44F1-B791-8B47F691CA5A}">
      <dsp:nvSpPr>
        <dsp:cNvPr id="0" name=""/>
        <dsp:cNvSpPr/>
      </dsp:nvSpPr>
      <dsp:spPr>
        <a:xfrm>
          <a:off x="3622439" y="487"/>
          <a:ext cx="3270721" cy="1962432"/>
        </a:xfrm>
        <a:prstGeom prst="rect">
          <a:avLst/>
        </a:prstGeom>
        <a:solidFill>
          <a:schemeClr val="accent5">
            <a:hueOff val="4352466"/>
            <a:satOff val="1923"/>
            <a:lumOff val="-21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Klikom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back </a:t>
          </a:r>
          <a:r>
            <a:rPr lang="en-US" sz="2100" kern="1200" dirty="0" err="1">
              <a:latin typeface="Calibri"/>
              <a:cs typeface="Calibri"/>
            </a:rPr>
            <a:t>botun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korisnika</a:t>
          </a:r>
          <a:r>
            <a:rPr lang="en-US" sz="2100" kern="1200" dirty="0">
              <a:latin typeface="Calibri"/>
              <a:cs typeface="Calibri"/>
            </a:rPr>
            <a:t> se </a:t>
          </a:r>
          <a:r>
            <a:rPr lang="en-US" sz="2100" kern="1200" dirty="0" err="1">
              <a:latin typeface="Calibri"/>
              <a:cs typeface="Calibri"/>
            </a:rPr>
            <a:t>vrati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prethodnu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stranicu</a:t>
          </a:r>
          <a:endParaRPr lang="en-US" sz="2100" kern="1200" dirty="0">
            <a:latin typeface="Calibri"/>
            <a:cs typeface="Calibri"/>
          </a:endParaRPr>
        </a:p>
      </dsp:txBody>
      <dsp:txXfrm>
        <a:off x="3622439" y="487"/>
        <a:ext cx="3270721" cy="1962432"/>
      </dsp:txXfrm>
    </dsp:sp>
    <dsp:sp modelId="{AAF02BE2-62C6-47A4-B6FE-DE4FE2FD6201}">
      <dsp:nvSpPr>
        <dsp:cNvPr id="0" name=""/>
        <dsp:cNvSpPr/>
      </dsp:nvSpPr>
      <dsp:spPr>
        <a:xfrm>
          <a:off x="7220232" y="487"/>
          <a:ext cx="3270721" cy="1962432"/>
        </a:xfrm>
        <a:prstGeom prst="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Klikom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gumb</a:t>
          </a:r>
          <a:r>
            <a:rPr lang="en-US" sz="2100" kern="1200" dirty="0">
              <a:latin typeface="Calibri"/>
              <a:cs typeface="Calibri"/>
            </a:rPr>
            <a:t> za </a:t>
          </a:r>
          <a:r>
            <a:rPr lang="en-US" sz="2100" kern="1200" dirty="0" err="1">
              <a:latin typeface="Calibri"/>
              <a:cs typeface="Calibri"/>
            </a:rPr>
            <a:t>prijavu</a:t>
          </a:r>
          <a:r>
            <a:rPr lang="en-US" sz="2100" kern="1200" dirty="0">
              <a:latin typeface="Calibri"/>
              <a:cs typeface="Calibri"/>
            </a:rPr>
            <a:t>/</a:t>
          </a:r>
          <a:r>
            <a:rPr lang="en-US" sz="2100" kern="1200" dirty="0" err="1">
              <a:latin typeface="Calibri"/>
              <a:cs typeface="Calibri"/>
            </a:rPr>
            <a:t>odjavu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korisnika</a:t>
          </a:r>
          <a:r>
            <a:rPr lang="en-US" sz="2100" kern="1200" dirty="0">
              <a:latin typeface="Calibri"/>
              <a:cs typeface="Calibri"/>
            </a:rPr>
            <a:t> se </a:t>
          </a:r>
          <a:r>
            <a:rPr lang="en-US" sz="2100" kern="1200" dirty="0" err="1">
              <a:latin typeface="Calibri"/>
              <a:cs typeface="Calibri"/>
            </a:rPr>
            <a:t>prijavi</a:t>
          </a:r>
          <a:r>
            <a:rPr lang="en-US" sz="2100" kern="1200" dirty="0">
              <a:latin typeface="Calibri"/>
              <a:cs typeface="Calibri"/>
            </a:rPr>
            <a:t>/</a:t>
          </a:r>
          <a:r>
            <a:rPr lang="en-US" sz="2100" kern="1200" dirty="0" err="1">
              <a:latin typeface="Calibri"/>
              <a:cs typeface="Calibri"/>
            </a:rPr>
            <a:t>odjavi</a:t>
          </a:r>
          <a:endParaRPr lang="en-US" sz="2100" kern="1200" dirty="0">
            <a:latin typeface="Calibri"/>
            <a:cs typeface="Calibri"/>
          </a:endParaRPr>
        </a:p>
      </dsp:txBody>
      <dsp:txXfrm>
        <a:off x="7220232" y="487"/>
        <a:ext cx="3270721" cy="1962432"/>
      </dsp:txXfrm>
    </dsp:sp>
    <dsp:sp modelId="{5804F7E5-737D-4B7B-94AE-EEE9BE491D03}">
      <dsp:nvSpPr>
        <dsp:cNvPr id="0" name=""/>
        <dsp:cNvSpPr/>
      </dsp:nvSpPr>
      <dsp:spPr>
        <a:xfrm>
          <a:off x="1823542" y="2289992"/>
          <a:ext cx="3270721" cy="1962432"/>
        </a:xfrm>
        <a:prstGeom prst="rect">
          <a:avLst/>
        </a:prstGeom>
        <a:solidFill>
          <a:schemeClr val="accent5">
            <a:hueOff val="13057397"/>
            <a:satOff val="5769"/>
            <a:lumOff val="-6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Upisom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teksta</a:t>
          </a:r>
          <a:r>
            <a:rPr lang="en-US" sz="2100" kern="1200" dirty="0">
              <a:latin typeface="Calibri"/>
              <a:cs typeface="Calibri"/>
            </a:rPr>
            <a:t> u </a:t>
          </a:r>
          <a:r>
            <a:rPr lang="en-US" sz="2100" kern="1200" dirty="0" err="1">
              <a:latin typeface="Calibri"/>
              <a:cs typeface="Calibri"/>
            </a:rPr>
            <a:t>traku</a:t>
          </a:r>
          <a:r>
            <a:rPr lang="en-US" sz="2100" kern="1200" dirty="0">
              <a:latin typeface="Calibri"/>
              <a:cs typeface="Calibri"/>
            </a:rPr>
            <a:t> za </a:t>
          </a:r>
          <a:r>
            <a:rPr lang="en-US" sz="2100" kern="1200" dirty="0" err="1">
              <a:latin typeface="Calibri"/>
              <a:cs typeface="Calibri"/>
            </a:rPr>
            <a:t>pretraživanje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filtrira</a:t>
          </a:r>
          <a:r>
            <a:rPr lang="en-US" sz="2100" kern="1200" dirty="0">
              <a:latin typeface="Calibri"/>
              <a:cs typeface="Calibri"/>
            </a:rPr>
            <a:t> se </a:t>
          </a:r>
          <a:r>
            <a:rPr lang="en-US" sz="2100" kern="1200" dirty="0" err="1">
              <a:latin typeface="Calibri"/>
              <a:cs typeface="Calibri"/>
            </a:rPr>
            <a:t>sadržaj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prema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unosu</a:t>
          </a:r>
          <a:endParaRPr lang="en-US" sz="2100" kern="1200" dirty="0">
            <a:latin typeface="Calibri"/>
            <a:cs typeface="Calibri"/>
          </a:endParaRPr>
        </a:p>
      </dsp:txBody>
      <dsp:txXfrm>
        <a:off x="1823542" y="2289992"/>
        <a:ext cx="3270721" cy="1962432"/>
      </dsp:txXfrm>
    </dsp:sp>
    <dsp:sp modelId="{7C9F6BDC-BA87-40DB-844D-C047A7B2BC49}">
      <dsp:nvSpPr>
        <dsp:cNvPr id="0" name=""/>
        <dsp:cNvSpPr/>
      </dsp:nvSpPr>
      <dsp:spPr>
        <a:xfrm>
          <a:off x="5421336" y="2289992"/>
          <a:ext cx="3270721" cy="1962432"/>
        </a:xfrm>
        <a:prstGeom prst="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Klikom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jedan</a:t>
          </a:r>
          <a:r>
            <a:rPr lang="en-US" sz="2100" kern="1200" dirty="0">
              <a:latin typeface="Calibri"/>
              <a:cs typeface="Calibri"/>
            </a:rPr>
            <a:t> od </a:t>
          </a:r>
          <a:r>
            <a:rPr lang="en-US" sz="2100" kern="1200" dirty="0" err="1">
              <a:latin typeface="Calibri"/>
              <a:cs typeface="Calibri"/>
            </a:rPr>
            <a:t>spremnika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sadržaja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korisnika</a:t>
          </a:r>
          <a:r>
            <a:rPr lang="en-US" sz="2100" kern="1200" dirty="0">
              <a:latin typeface="Calibri"/>
              <a:cs typeface="Calibri"/>
            </a:rPr>
            <a:t> se </a:t>
          </a:r>
          <a:r>
            <a:rPr lang="en-US" sz="2100" kern="1200" dirty="0" err="1">
              <a:latin typeface="Calibri"/>
              <a:cs typeface="Calibri"/>
            </a:rPr>
            <a:t>vodi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na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stranicu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gdje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može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pregledati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samo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odabrani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sadržaj</a:t>
          </a:r>
        </a:p>
      </dsp:txBody>
      <dsp:txXfrm>
        <a:off x="5421336" y="2289992"/>
        <a:ext cx="3270721" cy="19624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2A8D8-8344-47E8-BA58-D6AB3CFF5695}">
      <dsp:nvSpPr>
        <dsp:cNvPr id="0" name=""/>
        <dsp:cNvSpPr/>
      </dsp:nvSpPr>
      <dsp:spPr>
        <a:xfrm>
          <a:off x="0" y="102745"/>
          <a:ext cx="7025772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Vidljivost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statusa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sustava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127333"/>
        <a:ext cx="6976596" cy="454509"/>
      </dsp:txXfrm>
    </dsp:sp>
    <dsp:sp modelId="{DDE384C6-8F02-458F-A6DF-573236C18CAC}">
      <dsp:nvSpPr>
        <dsp:cNvPr id="0" name=""/>
        <dsp:cNvSpPr/>
      </dsp:nvSpPr>
      <dsp:spPr>
        <a:xfrm>
          <a:off x="0" y="666910"/>
          <a:ext cx="7025772" cy="503685"/>
        </a:xfrm>
        <a:prstGeom prst="roundRect">
          <a:avLst/>
        </a:prstGeom>
        <a:solidFill>
          <a:schemeClr val="accent5">
            <a:hueOff val="1934429"/>
            <a:satOff val="855"/>
            <a:lumOff val="-9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Usklađivanje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između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sustava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stvarnog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svijeta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691498"/>
        <a:ext cx="6976596" cy="454509"/>
      </dsp:txXfrm>
    </dsp:sp>
    <dsp:sp modelId="{FC16C747-8299-4BF3-944E-C8B24871EC24}">
      <dsp:nvSpPr>
        <dsp:cNvPr id="0" name=""/>
        <dsp:cNvSpPr/>
      </dsp:nvSpPr>
      <dsp:spPr>
        <a:xfrm>
          <a:off x="0" y="1231075"/>
          <a:ext cx="7025772" cy="503685"/>
        </a:xfrm>
        <a:prstGeom prst="roundRect">
          <a:avLst/>
        </a:prstGeom>
        <a:solidFill>
          <a:schemeClr val="accent5">
            <a:hueOff val="3868859"/>
            <a:satOff val="1709"/>
            <a:lumOff val="-18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Kontrola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sloboda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korisnika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1255663"/>
        <a:ext cx="6976596" cy="454509"/>
      </dsp:txXfrm>
    </dsp:sp>
    <dsp:sp modelId="{E73C5353-DC8B-4799-9213-43B84F11674F}">
      <dsp:nvSpPr>
        <dsp:cNvPr id="0" name=""/>
        <dsp:cNvSpPr/>
      </dsp:nvSpPr>
      <dsp:spPr>
        <a:xfrm>
          <a:off x="0" y="1795240"/>
          <a:ext cx="7025772" cy="503685"/>
        </a:xfrm>
        <a:prstGeom prst="round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Sprječavanje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grešaka</a:t>
          </a:r>
          <a:r>
            <a:rPr lang="en-US" sz="2100" kern="1200" dirty="0">
              <a:latin typeface="Calibri"/>
              <a:cs typeface="Calibri"/>
            </a:rPr>
            <a:t> </a:t>
          </a:r>
        </a:p>
      </dsp:txBody>
      <dsp:txXfrm>
        <a:off x="24588" y="1819828"/>
        <a:ext cx="6976596" cy="454509"/>
      </dsp:txXfrm>
    </dsp:sp>
    <dsp:sp modelId="{15470626-048D-42B1-93D7-7DC4BBED4C08}">
      <dsp:nvSpPr>
        <dsp:cNvPr id="0" name=""/>
        <dsp:cNvSpPr/>
      </dsp:nvSpPr>
      <dsp:spPr>
        <a:xfrm>
          <a:off x="0" y="2359405"/>
          <a:ext cx="7025772" cy="503685"/>
        </a:xfrm>
        <a:prstGeom prst="roundRect">
          <a:avLst/>
        </a:prstGeom>
        <a:solidFill>
          <a:schemeClr val="accent5">
            <a:hueOff val="7737718"/>
            <a:satOff val="3419"/>
            <a:lumOff val="-37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Prepoznavanje</a:t>
          </a:r>
          <a:r>
            <a:rPr lang="en-US" sz="2100" kern="1200" dirty="0">
              <a:latin typeface="Calibri"/>
              <a:cs typeface="Calibri"/>
            </a:rPr>
            <a:t>, </a:t>
          </a:r>
          <a:r>
            <a:rPr lang="en-US" sz="2100" kern="1200" dirty="0" err="1">
              <a:latin typeface="Calibri"/>
              <a:cs typeface="Calibri"/>
            </a:rPr>
            <a:t>dijagnosticiranje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oporavak</a:t>
          </a:r>
          <a:r>
            <a:rPr lang="en-US" sz="2100" kern="1200" dirty="0">
              <a:latin typeface="Calibri"/>
              <a:cs typeface="Calibri"/>
            </a:rPr>
            <a:t> od </a:t>
          </a:r>
          <a:r>
            <a:rPr lang="en-US" sz="2100" kern="1200" dirty="0" err="1">
              <a:latin typeface="Calibri"/>
              <a:cs typeface="Calibri"/>
            </a:rPr>
            <a:t>grešaka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2383993"/>
        <a:ext cx="6976596" cy="454509"/>
      </dsp:txXfrm>
    </dsp:sp>
    <dsp:sp modelId="{B019CD89-48C1-494C-B5B3-9B7644E45F44}">
      <dsp:nvSpPr>
        <dsp:cNvPr id="0" name=""/>
        <dsp:cNvSpPr/>
      </dsp:nvSpPr>
      <dsp:spPr>
        <a:xfrm>
          <a:off x="0" y="2923570"/>
          <a:ext cx="7025772" cy="503685"/>
        </a:xfrm>
        <a:prstGeom prst="roundRect">
          <a:avLst/>
        </a:prstGeom>
        <a:solidFill>
          <a:schemeClr val="accent5">
            <a:hueOff val="9672147"/>
            <a:satOff val="4273"/>
            <a:lumOff val="-46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Dosljednost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standardi</a:t>
          </a:r>
          <a:r>
            <a:rPr lang="en-US" sz="2100" kern="1200" dirty="0">
              <a:latin typeface="Calibri"/>
              <a:cs typeface="Calibri"/>
            </a:rPr>
            <a:t> </a:t>
          </a:r>
        </a:p>
      </dsp:txBody>
      <dsp:txXfrm>
        <a:off x="24588" y="2948158"/>
        <a:ext cx="6976596" cy="454509"/>
      </dsp:txXfrm>
    </dsp:sp>
    <dsp:sp modelId="{B9DCBD73-1E65-4DAB-B5C6-B0600ACF1103}">
      <dsp:nvSpPr>
        <dsp:cNvPr id="0" name=""/>
        <dsp:cNvSpPr/>
      </dsp:nvSpPr>
      <dsp:spPr>
        <a:xfrm>
          <a:off x="0" y="3487735"/>
          <a:ext cx="7025772" cy="503685"/>
        </a:xfrm>
        <a:prstGeom prst="round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Prepoznavanje</a:t>
          </a:r>
          <a:r>
            <a:rPr lang="en-US" sz="2100" kern="1200" dirty="0">
              <a:latin typeface="Calibri"/>
              <a:cs typeface="Calibri"/>
            </a:rPr>
            <a:t>, a ne </a:t>
          </a:r>
          <a:r>
            <a:rPr lang="en-US" sz="2100" kern="1200" dirty="0" err="1">
              <a:latin typeface="Calibri"/>
              <a:cs typeface="Calibri"/>
            </a:rPr>
            <a:t>prisjećanje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3512323"/>
        <a:ext cx="6976596" cy="454509"/>
      </dsp:txXfrm>
    </dsp:sp>
    <dsp:sp modelId="{ED4BD8AD-C7E7-4F72-87A2-E85F2BC3185A}">
      <dsp:nvSpPr>
        <dsp:cNvPr id="0" name=""/>
        <dsp:cNvSpPr/>
      </dsp:nvSpPr>
      <dsp:spPr>
        <a:xfrm>
          <a:off x="0" y="4051900"/>
          <a:ext cx="7025772" cy="503685"/>
        </a:xfrm>
        <a:prstGeom prst="roundRect">
          <a:avLst/>
        </a:prstGeom>
        <a:solidFill>
          <a:schemeClr val="accent5">
            <a:hueOff val="13541006"/>
            <a:satOff val="5983"/>
            <a:lumOff val="-65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Fleksibilnost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učinkovitost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korištenja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4076488"/>
        <a:ext cx="6976596" cy="454509"/>
      </dsp:txXfrm>
    </dsp:sp>
    <dsp:sp modelId="{D3094E83-3124-4054-A539-33E71B0361A0}">
      <dsp:nvSpPr>
        <dsp:cNvPr id="0" name=""/>
        <dsp:cNvSpPr/>
      </dsp:nvSpPr>
      <dsp:spPr>
        <a:xfrm>
          <a:off x="0" y="4616065"/>
          <a:ext cx="7025772" cy="503685"/>
        </a:xfrm>
        <a:prstGeom prst="roundRect">
          <a:avLst/>
        </a:prstGeom>
        <a:solidFill>
          <a:schemeClr val="accent5">
            <a:hueOff val="15475435"/>
            <a:satOff val="6837"/>
            <a:lumOff val="-74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Estetski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minimalistički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dizajn</a:t>
          </a:r>
          <a:r>
            <a:rPr lang="en-US" sz="2100" kern="1200" dirty="0">
              <a:latin typeface="Calibri"/>
              <a:cs typeface="Calibri"/>
            </a:rPr>
            <a:t> </a:t>
          </a:r>
        </a:p>
      </dsp:txBody>
      <dsp:txXfrm>
        <a:off x="24588" y="4640653"/>
        <a:ext cx="6976596" cy="454509"/>
      </dsp:txXfrm>
    </dsp:sp>
    <dsp:sp modelId="{2B04192C-07EB-452A-AE21-12320C0094DE}">
      <dsp:nvSpPr>
        <dsp:cNvPr id="0" name=""/>
        <dsp:cNvSpPr/>
      </dsp:nvSpPr>
      <dsp:spPr>
        <a:xfrm>
          <a:off x="0" y="5180230"/>
          <a:ext cx="7025772" cy="503685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Calibri"/>
              <a:cs typeface="Calibri"/>
            </a:rPr>
            <a:t>Pomoć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i</a:t>
          </a:r>
          <a:r>
            <a:rPr lang="en-US" sz="2100" kern="1200" dirty="0">
              <a:latin typeface="Calibri"/>
              <a:cs typeface="Calibri"/>
            </a:rPr>
            <a:t> </a:t>
          </a:r>
          <a:r>
            <a:rPr lang="en-US" sz="2100" kern="1200" dirty="0" err="1">
              <a:latin typeface="Calibri"/>
              <a:cs typeface="Calibri"/>
            </a:rPr>
            <a:t>dokumentacija</a:t>
          </a:r>
          <a:endParaRPr lang="en-US" sz="2100" kern="1200" dirty="0">
            <a:latin typeface="Calibri"/>
            <a:cs typeface="Calibri"/>
          </a:endParaRPr>
        </a:p>
      </dsp:txBody>
      <dsp:txXfrm>
        <a:off x="24588" y="5204818"/>
        <a:ext cx="6976596" cy="454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D41EB6-1413-4FC1-9828-854D491EE79D}">
      <dsp:nvSpPr>
        <dsp:cNvPr id="0" name=""/>
        <dsp:cNvSpPr/>
      </dsp:nvSpPr>
      <dsp:spPr>
        <a:xfrm>
          <a:off x="1947934" y="17223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E2BC8-25BC-401D-A9E2-783DBD8C06FE}">
      <dsp:nvSpPr>
        <dsp:cNvPr id="0" name=""/>
        <dsp:cNvSpPr/>
      </dsp:nvSpPr>
      <dsp:spPr>
        <a:xfrm>
          <a:off x="759934" y="258670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Ponavljanje elemanata, boja, fontova</a:t>
          </a:r>
        </a:p>
      </dsp:txBody>
      <dsp:txXfrm>
        <a:off x="759934" y="2586706"/>
        <a:ext cx="4320000" cy="720000"/>
      </dsp:txXfrm>
    </dsp:sp>
    <dsp:sp modelId="{44E38FC4-F12B-4D43-89A3-D69A7DCCF9CE}">
      <dsp:nvSpPr>
        <dsp:cNvPr id="0" name=""/>
        <dsp:cNvSpPr/>
      </dsp:nvSpPr>
      <dsp:spPr>
        <a:xfrm>
          <a:off x="7023934" y="17223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A8914-D1B4-4B83-A817-CC6057C18ADF}">
      <dsp:nvSpPr>
        <dsp:cNvPr id="0" name=""/>
        <dsp:cNvSpPr/>
      </dsp:nvSpPr>
      <dsp:spPr>
        <a:xfrm>
          <a:off x="5835934" y="258670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Konzistentnost I sklad </a:t>
          </a:r>
        </a:p>
      </dsp:txBody>
      <dsp:txXfrm>
        <a:off x="5835934" y="258670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4T11:40:27.0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4T11:43:08.1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4T13:00:25.3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4T13:04:17.5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4T13:12:0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9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1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6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4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26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0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22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92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4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7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4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en-US" sz="7400">
                <a:cs typeface="Calibri Light"/>
              </a:rPr>
              <a:t>Explore, Travel, Enjoy </a:t>
            </a:r>
            <a:endParaRPr lang="en-US" sz="7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Calibri"/>
                <a:cs typeface="Calibri"/>
              </a:rPr>
              <a:t>Marija Matić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5DEEE"/>
          </a:solidFill>
          <a:ln w="38100" cap="rnd">
            <a:solidFill>
              <a:srgbClr val="65DEE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94B3A7-557F-4389-A4BC-0821B9E79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3" r="2461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E405-6093-43A0-96B4-C4979EDF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B9E80-4187-40BD-985F-DA18D4FA9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Klikom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jedan</a:t>
            </a:r>
            <a:r>
              <a:rPr lang="en-US" dirty="0">
                <a:latin typeface="Calibri"/>
                <a:ea typeface="+mn-lt"/>
                <a:cs typeface="+mn-lt"/>
              </a:rPr>
              <a:t> od </a:t>
            </a:r>
            <a:r>
              <a:rPr lang="en-US" dirty="0" err="1">
                <a:latin typeface="Calibri"/>
                <a:ea typeface="+mn-lt"/>
                <a:cs typeface="+mn-lt"/>
              </a:rPr>
              <a:t>navigacijskih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itema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korisnika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vodi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stranicu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koju</a:t>
            </a:r>
            <a:r>
              <a:rPr lang="en-US" dirty="0">
                <a:latin typeface="Calibri"/>
                <a:ea typeface="+mn-lt"/>
                <a:cs typeface="+mn-lt"/>
              </a:rPr>
              <a:t> je </a:t>
            </a:r>
            <a:r>
              <a:rPr lang="en-US" dirty="0" err="1">
                <a:latin typeface="Calibri"/>
                <a:ea typeface="+mn-lt"/>
                <a:cs typeface="+mn-lt"/>
              </a:rPr>
              <a:t>kliknuo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Klikom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back </a:t>
            </a:r>
            <a:r>
              <a:rPr lang="en-US" dirty="0" err="1">
                <a:latin typeface="Calibri"/>
                <a:ea typeface="+mn-lt"/>
                <a:cs typeface="+mn-lt"/>
              </a:rPr>
              <a:t>botun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korisnika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vrati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prethodnu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stranicu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Klikom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gumb</a:t>
            </a:r>
            <a:r>
              <a:rPr lang="en-US" dirty="0">
                <a:latin typeface="Calibri"/>
                <a:ea typeface="+mn-lt"/>
                <a:cs typeface="+mn-lt"/>
              </a:rPr>
              <a:t> za </a:t>
            </a:r>
            <a:r>
              <a:rPr lang="en-US" dirty="0" err="1">
                <a:latin typeface="Calibri"/>
                <a:ea typeface="+mn-lt"/>
                <a:cs typeface="+mn-lt"/>
              </a:rPr>
              <a:t>prijavu</a:t>
            </a:r>
            <a:r>
              <a:rPr lang="en-US" dirty="0">
                <a:latin typeface="Calibri"/>
                <a:ea typeface="+mn-lt"/>
                <a:cs typeface="+mn-lt"/>
              </a:rPr>
              <a:t>/</a:t>
            </a:r>
            <a:r>
              <a:rPr lang="en-US" dirty="0" err="1">
                <a:latin typeface="Calibri"/>
                <a:ea typeface="+mn-lt"/>
                <a:cs typeface="+mn-lt"/>
              </a:rPr>
              <a:t>odjavu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korisnika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prijavi</a:t>
            </a:r>
            <a:r>
              <a:rPr lang="en-US" dirty="0">
                <a:latin typeface="Calibri"/>
                <a:ea typeface="+mn-lt"/>
                <a:cs typeface="+mn-lt"/>
              </a:rPr>
              <a:t>/</a:t>
            </a:r>
            <a:r>
              <a:rPr lang="en-US" dirty="0" err="1">
                <a:latin typeface="Calibri"/>
                <a:ea typeface="+mn-lt"/>
                <a:cs typeface="+mn-lt"/>
              </a:rPr>
              <a:t>odjavi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Upisom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teksta</a:t>
            </a:r>
            <a:r>
              <a:rPr lang="en-US" dirty="0">
                <a:latin typeface="Calibri"/>
                <a:ea typeface="+mn-lt"/>
                <a:cs typeface="+mn-lt"/>
              </a:rPr>
              <a:t> u </a:t>
            </a:r>
            <a:r>
              <a:rPr lang="en-US" dirty="0" err="1">
                <a:latin typeface="Calibri"/>
                <a:ea typeface="+mn-lt"/>
                <a:cs typeface="+mn-lt"/>
              </a:rPr>
              <a:t>traku</a:t>
            </a:r>
            <a:r>
              <a:rPr lang="en-US" dirty="0">
                <a:latin typeface="Calibri"/>
                <a:ea typeface="+mn-lt"/>
                <a:cs typeface="+mn-lt"/>
              </a:rPr>
              <a:t> za </a:t>
            </a:r>
            <a:r>
              <a:rPr lang="en-US" dirty="0" err="1">
                <a:latin typeface="Calibri"/>
                <a:ea typeface="+mn-lt"/>
                <a:cs typeface="+mn-lt"/>
              </a:rPr>
              <a:t>pretraživanje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filtrira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sadržaj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unosu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Klikom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jedan</a:t>
            </a:r>
            <a:r>
              <a:rPr lang="en-US" dirty="0">
                <a:latin typeface="Calibri"/>
                <a:ea typeface="+mn-lt"/>
                <a:cs typeface="+mn-lt"/>
              </a:rPr>
              <a:t> od </a:t>
            </a:r>
            <a:r>
              <a:rPr lang="en-US" dirty="0" err="1">
                <a:latin typeface="Calibri"/>
                <a:ea typeface="+mn-lt"/>
                <a:cs typeface="+mn-lt"/>
              </a:rPr>
              <a:t>spremnika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sadržaja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korisnika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vodi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stranicu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gdje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pregledati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odabrani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sadržaj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dirty="0" err="1">
                <a:latin typeface="Calibri"/>
                <a:ea typeface="+mn-lt"/>
                <a:cs typeface="+mn-lt"/>
              </a:rPr>
              <a:t>uz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dodatne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informacije</a:t>
            </a:r>
            <a:endParaRPr lang="en-US" dirty="0" err="1">
              <a:latin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2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C2FBF-3C65-4AA0-A560-75B6B653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Consistency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507DB9A-9F4C-464E-ACC5-0C63111E2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388345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19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1D18-E42C-41D3-A523-50250E3D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398A-3CBB-4D47-87A2-168A4CFB1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Sve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ikone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koje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koriste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razumne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logične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zaključiti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što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znače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čemu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vode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Strelica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lijevo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označava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radnju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nazad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Spremnici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sadržaja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članaka</a:t>
            </a:r>
            <a:r>
              <a:rPr lang="en-US" dirty="0">
                <a:latin typeface="Calibri"/>
                <a:ea typeface="+mn-lt"/>
                <a:cs typeface="+mn-lt"/>
              </a:rPr>
              <a:t>/</a:t>
            </a:r>
            <a:r>
              <a:rPr lang="en-US" err="1">
                <a:latin typeface="Calibri"/>
                <a:ea typeface="+mn-lt"/>
                <a:cs typeface="+mn-lt"/>
              </a:rPr>
              <a:t>putovanja</a:t>
            </a:r>
            <a:r>
              <a:rPr lang="en-US" dirty="0">
                <a:latin typeface="Calibri"/>
                <a:ea typeface="+mn-lt"/>
                <a:cs typeface="+mn-lt"/>
              </a:rPr>
              <a:t>/</a:t>
            </a:r>
            <a:r>
              <a:rPr lang="en-US" err="1">
                <a:latin typeface="Calibri"/>
                <a:ea typeface="+mn-lt"/>
                <a:cs typeface="+mn-lt"/>
              </a:rPr>
              <a:t>izleta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kod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prikaza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očito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klikabilni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pozivaju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korisnika</a:t>
            </a:r>
            <a:r>
              <a:rPr lang="en-US" dirty="0">
                <a:latin typeface="Calibri"/>
                <a:ea typeface="+mn-lt"/>
                <a:cs typeface="+mn-lt"/>
              </a:rPr>
              <a:t> da </a:t>
            </a:r>
            <a:r>
              <a:rPr lang="en-US" err="1">
                <a:latin typeface="Calibri"/>
                <a:ea typeface="+mn-lt"/>
                <a:cs typeface="+mn-lt"/>
              </a:rPr>
              <a:t>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otvori</a:t>
            </a:r>
            <a:endParaRPr lang="en-US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Spremnici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sadržaja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pojedinačnog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članka</a:t>
            </a:r>
            <a:r>
              <a:rPr lang="en-US" dirty="0">
                <a:latin typeface="Calibri"/>
                <a:ea typeface="+mn-lt"/>
                <a:cs typeface="+mn-lt"/>
              </a:rPr>
              <a:t>/</a:t>
            </a:r>
            <a:r>
              <a:rPr lang="en-US" err="1">
                <a:latin typeface="Calibri"/>
                <a:ea typeface="+mn-lt"/>
                <a:cs typeface="+mn-lt"/>
              </a:rPr>
              <a:t>putovanja</a:t>
            </a:r>
            <a:r>
              <a:rPr lang="en-US" dirty="0">
                <a:latin typeface="Calibri"/>
                <a:ea typeface="+mn-lt"/>
                <a:cs typeface="+mn-lt"/>
              </a:rPr>
              <a:t>/</a:t>
            </a:r>
            <a:r>
              <a:rPr lang="en-US" err="1">
                <a:latin typeface="Calibri"/>
                <a:ea typeface="+mn-lt"/>
                <a:cs typeface="+mn-lt"/>
              </a:rPr>
              <a:t>izleta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nemaju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okolnu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sjenu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što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znači</a:t>
            </a:r>
            <a:r>
              <a:rPr lang="en-US" dirty="0">
                <a:latin typeface="Calibri"/>
                <a:ea typeface="+mn-lt"/>
                <a:cs typeface="+mn-lt"/>
              </a:rPr>
              <a:t> da </a:t>
            </a:r>
            <a:r>
              <a:rPr lang="en-US" err="1">
                <a:latin typeface="Calibri"/>
                <a:ea typeface="+mn-lt"/>
                <a:cs typeface="+mn-lt"/>
              </a:rPr>
              <a:t>nisu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klikabilni</a:t>
            </a:r>
            <a:endParaRPr lang="en-US" err="1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53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3467-F44C-4494-9294-036A0D5B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F0A9-7B9C-4E01-B852-EA6B5EDFD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Navigacijska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traka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postoji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nalazi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vrhu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Klikom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elemente</a:t>
            </a:r>
            <a:r>
              <a:rPr lang="en-US" dirty="0">
                <a:latin typeface="Calibri"/>
                <a:ea typeface="+mn-lt"/>
                <a:cs typeface="+mn-lt"/>
              </a:rPr>
              <a:t> za </a:t>
            </a:r>
            <a:r>
              <a:rPr lang="en-US" err="1">
                <a:latin typeface="Calibri"/>
                <a:ea typeface="+mn-lt"/>
                <a:cs typeface="+mn-lt"/>
              </a:rPr>
              <a:t>navigaciju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korisnika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err="1">
                <a:latin typeface="Calibri"/>
                <a:ea typeface="+mn-lt"/>
                <a:cs typeface="+mn-lt"/>
              </a:rPr>
              <a:t>vodi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novu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stranicu</a:t>
            </a:r>
            <a:endParaRPr lang="en-US" err="1">
              <a:latin typeface="Calibri"/>
              <a:cs typeface="Calibri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U </a:t>
            </a:r>
            <a:r>
              <a:rPr lang="en-US" err="1">
                <a:latin typeface="Calibri"/>
                <a:ea typeface="+mn-lt"/>
                <a:cs typeface="+mn-lt"/>
              </a:rPr>
              <a:t>footeru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err="1">
                <a:latin typeface="Calibri"/>
                <a:ea typeface="+mn-lt"/>
                <a:cs typeface="+mn-lt"/>
              </a:rPr>
              <a:t>nalaze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autorska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prava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ikone</a:t>
            </a:r>
            <a:r>
              <a:rPr lang="en-US" dirty="0">
                <a:latin typeface="Calibri"/>
                <a:ea typeface="+mn-lt"/>
                <a:cs typeface="+mn-lt"/>
              </a:rPr>
              <a:t> za </a:t>
            </a:r>
            <a:r>
              <a:rPr lang="en-US" err="1">
                <a:latin typeface="Calibri"/>
                <a:ea typeface="+mn-lt"/>
                <a:cs typeface="+mn-lt"/>
              </a:rPr>
              <a:t>posjet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društvenih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mreža</a:t>
            </a:r>
            <a:endParaRPr lang="en-US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uvijek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vidjeti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gdje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err="1">
                <a:latin typeface="Calibri"/>
                <a:ea typeface="+mn-lt"/>
                <a:cs typeface="+mn-lt"/>
              </a:rPr>
              <a:t>nalazi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bilo</a:t>
            </a:r>
            <a:r>
              <a:rPr lang="en-US" dirty="0">
                <a:latin typeface="Calibri"/>
                <a:ea typeface="+mn-lt"/>
                <a:cs typeface="+mn-lt"/>
              </a:rPr>
              <a:t> to </a:t>
            </a:r>
            <a:r>
              <a:rPr lang="en-US" err="1">
                <a:latin typeface="Calibri"/>
                <a:ea typeface="+mn-lt"/>
                <a:cs typeface="+mn-lt"/>
              </a:rPr>
              <a:t>preko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navigacijske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trake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ili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preko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samog</a:t>
            </a:r>
            <a:r>
              <a:rPr lang="en-US" dirty="0">
                <a:latin typeface="Calibri"/>
                <a:ea typeface="+mn-lt"/>
                <a:cs typeface="+mn-lt"/>
              </a:rPr>
              <a:t> URL-a</a:t>
            </a:r>
            <a:endParaRPr lang="en-US" dirty="0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Kod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prikaza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svih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članaka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članci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err="1">
                <a:latin typeface="Calibri"/>
                <a:ea typeface="+mn-lt"/>
                <a:cs typeface="+mn-lt"/>
              </a:rPr>
              <a:t>nalaze</a:t>
            </a:r>
            <a:r>
              <a:rPr lang="en-US" dirty="0">
                <a:latin typeface="Calibri"/>
                <a:ea typeface="+mn-lt"/>
                <a:cs typeface="+mn-lt"/>
              </a:rPr>
              <a:t> u </a:t>
            </a:r>
            <a:r>
              <a:rPr lang="en-US" err="1">
                <a:latin typeface="Calibri"/>
                <a:ea typeface="+mn-lt"/>
                <a:cs typeface="+mn-lt"/>
              </a:rPr>
              <a:t>zasebnim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spremnicima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te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njih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kliknuti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kako</a:t>
            </a:r>
            <a:r>
              <a:rPr lang="en-US" dirty="0">
                <a:latin typeface="Calibri"/>
                <a:ea typeface="+mn-lt"/>
                <a:cs typeface="+mn-lt"/>
              </a:rPr>
              <a:t> bi se </a:t>
            </a:r>
            <a:r>
              <a:rPr lang="en-US" err="1">
                <a:latin typeface="Calibri"/>
                <a:ea typeface="+mn-lt"/>
                <a:cs typeface="+mn-lt"/>
              </a:rPr>
              <a:t>otvorio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prikaz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odabranog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članka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uz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više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informacija</a:t>
            </a:r>
            <a:endParaRPr lang="en-US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Kod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prikaza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svih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članaka</a:t>
            </a:r>
            <a:r>
              <a:rPr lang="en-US" dirty="0">
                <a:latin typeface="Calibri"/>
                <a:ea typeface="+mn-lt"/>
                <a:cs typeface="+mn-lt"/>
              </a:rPr>
              <a:t>, </a:t>
            </a:r>
            <a:r>
              <a:rPr lang="en-US" err="1">
                <a:latin typeface="Calibri"/>
                <a:ea typeface="+mn-lt"/>
                <a:cs typeface="+mn-lt"/>
              </a:rPr>
              <a:t>članci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poredani</a:t>
            </a:r>
            <a:r>
              <a:rPr lang="en-US" dirty="0">
                <a:latin typeface="Calibri"/>
                <a:ea typeface="+mn-lt"/>
                <a:cs typeface="+mn-lt"/>
              </a:rPr>
              <a:t> po </a:t>
            </a:r>
            <a:r>
              <a:rPr lang="en-US" err="1">
                <a:latin typeface="Calibri"/>
                <a:ea typeface="+mn-lt"/>
                <a:cs typeface="+mn-lt"/>
              </a:rPr>
              <a:t>datumu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objave</a:t>
            </a:r>
            <a:r>
              <a:rPr lang="en-US" dirty="0">
                <a:latin typeface="Calibri"/>
                <a:ea typeface="+mn-lt"/>
                <a:cs typeface="+mn-lt"/>
              </a:rPr>
              <a:t>, od </a:t>
            </a:r>
            <a:r>
              <a:rPr lang="en-US" err="1">
                <a:latin typeface="Calibri"/>
                <a:ea typeface="+mn-lt"/>
                <a:cs typeface="+mn-lt"/>
              </a:rPr>
              <a:t>najnovijeg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prema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najstarijem</a:t>
            </a:r>
            <a:endParaRPr lang="en-US" err="1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826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A337C-4A26-4515-AB7B-FC00D072E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100" b="1"/>
              <a:t>Heursitike</a:t>
            </a:r>
            <a:endParaRPr lang="en-US" sz="5100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5016447-80C4-4637-8B02-408AD8DD3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401626"/>
              </p:ext>
            </p:extLst>
          </p:nvPr>
        </p:nvGraphicFramePr>
        <p:xfrm>
          <a:off x="4741963" y="536439"/>
          <a:ext cx="7025772" cy="5786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97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4270C-7CF9-45A1-A4F1-5F50E8A9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1" y="171097"/>
            <a:ext cx="3733006" cy="583366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r>
              <a:rPr lang="en-US" sz="3200" dirty="0"/>
              <a:t> </a:t>
            </a:r>
            <a:r>
              <a:rPr lang="en-US" sz="3600" dirty="0" err="1"/>
              <a:t>Prepoznavanje</a:t>
            </a:r>
            <a:r>
              <a:rPr lang="en-US" sz="3200" dirty="0"/>
              <a:t>, </a:t>
            </a:r>
            <a:r>
              <a:rPr lang="en-US" sz="3200" dirty="0" err="1"/>
              <a:t>dijagnosticiranje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oporavak</a:t>
            </a:r>
            <a:r>
              <a:rPr lang="en-US" sz="3200" dirty="0"/>
              <a:t> od </a:t>
            </a:r>
            <a:r>
              <a:rPr lang="en-US" sz="3200" dirty="0" err="1"/>
              <a:t>grešaka</a:t>
            </a:r>
            <a:r>
              <a:rPr lang="en-US" sz="3200" dirty="0"/>
              <a:t>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17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8857E7"/>
          </a:solidFill>
          <a:ln w="34925">
            <a:solidFill>
              <a:srgbClr val="8857E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98DB0-70D6-4987-A492-FD2D6D37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611" y="1109762"/>
            <a:ext cx="7165973" cy="450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B4088-36EB-479A-9BF7-390A8A5A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   CRAP princip  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4751D8"/>
          </a:solidFill>
          <a:ln w="38100" cap="rnd">
            <a:solidFill>
              <a:srgbClr val="4751D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6094B-A389-4DDE-9FCF-4234D030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"/>
                <a:cs typeface="Calibri"/>
              </a:rPr>
              <a:t>   Contrast</a:t>
            </a:r>
            <a:r>
              <a:rPr lang="en-US" sz="2400" dirty="0"/>
              <a:t>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F888D20-9BFC-4A5C-9652-A13C9F19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49" y="1213601"/>
            <a:ext cx="7895363" cy="37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1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027EB-AE34-4C59-883E-222FDAEA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Repetition 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9E1252B-5381-4CFB-98ED-275E8D120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720155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73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0DE0-B2D6-4E15-B4E4-BA03ADF6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Alignment </a:t>
            </a:r>
          </a:p>
        </p:txBody>
      </p:sp>
      <p:pic>
        <p:nvPicPr>
          <p:cNvPr id="4" name="Picture 4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3DC002F7-1360-4547-99C8-A0FE0E15A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26" y="2085959"/>
            <a:ext cx="6798629" cy="4251960"/>
          </a:xfrm>
        </p:spPr>
      </p:pic>
    </p:spTree>
    <p:extLst>
      <p:ext uri="{BB962C8B-B14F-4D97-AF65-F5344CB8AC3E}">
        <p14:creationId xmlns:p14="http://schemas.microsoft.com/office/powerpoint/2010/main" val="4121190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02F1-BEC7-4125-811D-90AE9477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Proximity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D84E4AF-C271-4C02-B437-F1C67515B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958" y="2391294"/>
            <a:ext cx="6715646" cy="3275947"/>
          </a:xfrm>
        </p:spPr>
      </p:pic>
    </p:spTree>
    <p:extLst>
      <p:ext uri="{BB962C8B-B14F-4D97-AF65-F5344CB8AC3E}">
        <p14:creationId xmlns:p14="http://schemas.microsoft.com/office/powerpoint/2010/main" val="171792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58F43-B21B-47B4-95F3-1D611AA6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+mj-lt"/>
                <a:cs typeface="+mj-lt"/>
              </a:rPr>
              <a:t>Low </a:t>
            </a:r>
            <a:br>
              <a:rPr lang="en-US" dirty="0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fidelitiy</a:t>
            </a:r>
            <a:r>
              <a:rPr lang="en-US" dirty="0">
                <a:ea typeface="+mj-lt"/>
                <a:cs typeface="+mj-lt"/>
              </a:rPr>
              <a:t> </a:t>
            </a:r>
            <a:endParaRPr lang="en-US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AF66C3"/>
          </a:solidFill>
          <a:ln w="38100" cap="rnd">
            <a:solidFill>
              <a:srgbClr val="AF66C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19A18-8676-4388-B7BA-19484F68C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91" y="2045041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Skica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papiru</a:t>
            </a:r>
            <a:r>
              <a:rPr lang="en-US" dirty="0">
                <a:latin typeface="Calibri"/>
                <a:cs typeface="Calibri"/>
              </a:rPr>
              <a:t> </a:t>
            </a:r>
          </a:p>
          <a:p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Jednostavnost</a:t>
            </a:r>
            <a:r>
              <a:rPr lang="en-US" dirty="0">
                <a:latin typeface="Calibri"/>
                <a:cs typeface="Calibri"/>
              </a:rPr>
              <a:t>, bez </a:t>
            </a:r>
            <a:r>
              <a:rPr lang="en-US" dirty="0" err="1">
                <a:latin typeface="Calibri"/>
                <a:cs typeface="Calibri"/>
              </a:rPr>
              <a:t>detalja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 Laka </a:t>
            </a:r>
            <a:r>
              <a:rPr lang="en-US" dirty="0" err="1">
                <a:latin typeface="Calibri"/>
                <a:cs typeface="Calibri"/>
              </a:rPr>
              <a:t>mogućnost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promjene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 err="1">
                <a:latin typeface="Calibri"/>
                <a:cs typeface="Calibri"/>
              </a:rPr>
              <a:t>Escalidraw</a:t>
            </a: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6E88533D-E49D-4180-82EA-97A8ACB5F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867" y="640080"/>
            <a:ext cx="469933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6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FFA71-01C2-4FE2-83ED-243AD7DDD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/>
              <a:t>Fittsov zakon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11CFE8"/>
          </a:solidFill>
          <a:ln w="38100" cap="rnd">
            <a:solidFill>
              <a:srgbClr val="11CFE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9A1EC-FC40-4EDE-94F7-BAAEBD66D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Calibri"/>
                <a:cs typeface="Calibri"/>
              </a:rPr>
              <a:t>Dovoljna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veličina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klikabilnih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područja</a:t>
            </a:r>
            <a:r>
              <a:rPr lang="en-US" dirty="0">
                <a:latin typeface="Calibri"/>
                <a:cs typeface="Calibri"/>
              </a:rPr>
              <a:t> 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Rub </a:t>
            </a:r>
            <a:r>
              <a:rPr lang="en-US" dirty="0" err="1">
                <a:latin typeface="Calibri"/>
                <a:cs typeface="Calibri"/>
              </a:rPr>
              <a:t>ekrana</a:t>
            </a:r>
            <a:r>
              <a:rPr lang="en-US" dirty="0">
                <a:latin typeface="Calibri"/>
                <a:cs typeface="Calibri"/>
              </a:rPr>
              <a:t> - </a:t>
            </a:r>
            <a:r>
              <a:rPr lang="en-US" dirty="0" err="1">
                <a:latin typeface="Calibri"/>
                <a:cs typeface="Calibri"/>
              </a:rPr>
              <a:t>beskonačna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širina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Pie menu 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  <a:cs typeface="Calibri"/>
              </a:rPr>
              <a:t>Pop up menu </a:t>
            </a:r>
            <a:r>
              <a:rPr lang="en-US" dirty="0" err="1">
                <a:latin typeface="Calibri"/>
                <a:cs typeface="Calibri"/>
              </a:rPr>
              <a:t>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mjestu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klika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miša</a:t>
            </a:r>
            <a:endParaRPr lang="en-US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F47CA6D-71E8-4DAE-89B5-24C8364A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2098376"/>
            <a:ext cx="5458968" cy="26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4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027EB-AE34-4C59-883E-222FDAEA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Hickov zakon </a:t>
            </a: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A0224452-8E58-46B1-A3B0-E7EB0E760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Calibri"/>
                <a:cs typeface="Calibri"/>
              </a:rPr>
              <a:t>Manje je </a:t>
            </a:r>
            <a:r>
              <a:rPr lang="en-US" sz="2400" dirty="0" err="1">
                <a:latin typeface="Calibri"/>
                <a:cs typeface="Calibri"/>
              </a:rPr>
              <a:t>više</a:t>
            </a:r>
            <a:endParaRPr lang="en-US" sz="2400">
              <a:latin typeface="Calibri"/>
              <a:cs typeface="Calibri"/>
            </a:endParaRPr>
          </a:p>
        </p:txBody>
      </p:sp>
      <p:sp>
        <p:nvSpPr>
          <p:cNvPr id="87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096FE2"/>
          </a:solidFill>
          <a:ln w="38100" cap="rnd">
            <a:solidFill>
              <a:srgbClr val="096FE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9" descr="A picture containing text, different, screenshot&#10;&#10;Description automatically generated">
            <a:extLst>
              <a:ext uri="{FF2B5EF4-FFF2-40B4-BE49-F238E27FC236}">
                <a16:creationId xmlns:a16="http://schemas.microsoft.com/office/drawing/2014/main" id="{9393A968-5B16-4CBC-A23A-CD5E9E7D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65" y="2642616"/>
            <a:ext cx="5075366" cy="3895344"/>
          </a:xfrm>
          <a:prstGeom prst="rect">
            <a:avLst/>
          </a:prstGeom>
        </p:spPr>
      </p:pic>
      <p:pic>
        <p:nvPicPr>
          <p:cNvPr id="57" name="Picture 57">
            <a:extLst>
              <a:ext uri="{FF2B5EF4-FFF2-40B4-BE49-F238E27FC236}">
                <a16:creationId xmlns:a16="http://schemas.microsoft.com/office/drawing/2014/main" id="{92234880-F0AB-47F0-A4A6-558A1069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80" y="2642616"/>
            <a:ext cx="5108647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8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A8CFE-35B8-4C61-A6CF-94C9CA44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91" y="493943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High fidelitiy 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5FCAD8"/>
          </a:solidFill>
          <a:ln w="38100" cap="rnd">
            <a:solidFill>
              <a:srgbClr val="5FCAD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B30E-9662-4BCA-B608-57D3DBA01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Jasnija</a:t>
            </a:r>
            <a:r>
              <a:rPr lang="en-US" sz="2800" dirty="0">
                <a:latin typeface="Calibri"/>
                <a:cs typeface="Calibri"/>
              </a:rPr>
              <a:t> </a:t>
            </a:r>
            <a:r>
              <a:rPr lang="en-US" sz="2800" dirty="0" err="1">
                <a:latin typeface="Calibri"/>
                <a:cs typeface="Calibri"/>
              </a:rPr>
              <a:t>slika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sustava</a:t>
            </a:r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Boje</a:t>
            </a:r>
          </a:p>
          <a:p>
            <a:r>
              <a:rPr lang="en-US" sz="2800" dirty="0" err="1">
                <a:latin typeface="Calibri"/>
                <a:cs typeface="Calibri"/>
              </a:rPr>
              <a:t>Raspored</a:t>
            </a:r>
            <a:r>
              <a:rPr lang="en-US" sz="2800" dirty="0">
                <a:latin typeface="Calibri"/>
                <a:cs typeface="Calibri"/>
              </a:rPr>
              <a:t> </a:t>
            </a:r>
            <a:r>
              <a:rPr lang="en-US" sz="2800" dirty="0" err="1">
                <a:latin typeface="Calibri"/>
                <a:cs typeface="Calibri"/>
              </a:rPr>
              <a:t>elemenata</a:t>
            </a:r>
            <a:endParaRPr lang="en-US" sz="2800" dirty="0">
              <a:latin typeface="Calibri"/>
              <a:cs typeface="Calibri"/>
            </a:endParaRPr>
          </a:p>
          <a:p>
            <a:r>
              <a:rPr lang="en-US" sz="2800" dirty="0" err="1">
                <a:latin typeface="Calibri"/>
                <a:cs typeface="Calibri"/>
              </a:rPr>
              <a:t>Aspekti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korisničkog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iskustava</a:t>
            </a:r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Figma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30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517F2E-EE9C-4EB7-B06E-B0A96D338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59427" y="368683"/>
            <a:ext cx="4430073" cy="620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2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2EDF7F64-92FA-4309-9741-E2F22055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07" y="268235"/>
            <a:ext cx="4611665" cy="6415476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7FA95-3608-4E23-AC41-D587C983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68" y="267469"/>
            <a:ext cx="4684733" cy="64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9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9D14C7-EAA8-4CE9-B31C-A13D18BA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99" y="300144"/>
            <a:ext cx="4517721" cy="6257712"/>
          </a:xfrm>
          <a:prstGeom prst="rect">
            <a:avLst/>
          </a:prstGeom>
        </p:spPr>
      </p:pic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5207498-A5CD-4BD9-BD16-7E9F3F54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77" y="299553"/>
            <a:ext cx="4517720" cy="62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7C919-4E21-4C32-9E12-2648691D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926" y="396440"/>
            <a:ext cx="9377819" cy="55312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6200" dirty="0">
                <a:solidFill>
                  <a:schemeClr val="accent1"/>
                </a:solidFill>
              </a:rPr>
              <a:t> </a:t>
            </a:r>
            <a:r>
              <a:rPr lang="en-US" sz="6200" dirty="0" err="1"/>
              <a:t>Osnovn</a:t>
            </a:r>
            <a:r>
              <a:rPr lang="en-US" sz="5400" dirty="0" err="1"/>
              <a:t>a</a:t>
            </a:r>
            <a:r>
              <a:rPr lang="en-US" sz="5400" dirty="0"/>
              <a:t> </a:t>
            </a:r>
            <a:r>
              <a:rPr lang="en-US" sz="5400" dirty="0" err="1"/>
              <a:t>načela</a:t>
            </a:r>
            <a:r>
              <a:rPr lang="en-US" sz="5400" dirty="0"/>
              <a:t> </a:t>
            </a:r>
            <a:r>
              <a:rPr lang="en-US" sz="6200" dirty="0" err="1"/>
              <a:t>dizajna</a:t>
            </a:r>
            <a:r>
              <a:rPr lang="en-US" sz="6200" dirty="0">
                <a:solidFill>
                  <a:schemeClr val="accent1"/>
                </a:solidFill>
              </a:rPr>
              <a:t> 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E4657AB-7668-42EE-BBC3-289B5DCC4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130009"/>
              </p:ext>
            </p:extLst>
          </p:nvPr>
        </p:nvGraphicFramePr>
        <p:xfrm>
          <a:off x="-1259909" y="1344266"/>
          <a:ext cx="14231654" cy="5401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47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Rectangle 1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53950-A957-4940-8BCB-AA2CAC34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39" y="2467524"/>
            <a:ext cx="10909640" cy="25969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/>
              <a:t>Visibility</a:t>
            </a:r>
            <a:r>
              <a:rPr lang="en-US" sz="10000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C0F2-7A93-4C1E-82C3-3B8D095E5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60607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latin typeface="Calibri"/>
                <a:cs typeface="Calibri"/>
              </a:rPr>
              <a:t>Vidljiv</a:t>
            </a:r>
            <a:r>
              <a:rPr lang="en-US" sz="2400" dirty="0">
                <a:latin typeface="Calibri"/>
                <a:cs typeface="Calibri"/>
              </a:rPr>
              <a:t> status </a:t>
            </a:r>
            <a:r>
              <a:rPr lang="en-US" sz="2400" dirty="0" err="1">
                <a:latin typeface="Calibri"/>
                <a:cs typeface="Calibri"/>
              </a:rPr>
              <a:t>sustava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moguće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radnje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njihove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posljedice</a:t>
            </a:r>
            <a:r>
              <a:rPr lang="en-US" sz="2400" dirty="0">
                <a:latin typeface="Calibri"/>
                <a:cs typeface="Calibri"/>
              </a:rPr>
              <a:t>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73B728-126A-4F00-9FEB-922A1C7E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8" y="-4166"/>
            <a:ext cx="12196049" cy="1501351"/>
          </a:xfrm>
          <a:prstGeom prst="rect">
            <a:avLst/>
          </a:prstGeom>
        </p:spPr>
      </p:pic>
      <p:sp>
        <p:nvSpPr>
          <p:cNvPr id="33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889FB"/>
          </a:solidFill>
          <a:ln w="38100" cap="rnd">
            <a:solidFill>
              <a:srgbClr val="2889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5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86CE-5F5E-4778-BBDE-3C65AF2C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Constraints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33E5E-3796-4CD5-98C1-6BDDA2BD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776558" cy="450248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ići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stranice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koje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su</a:t>
            </a:r>
            <a:r>
              <a:rPr lang="en-US" dirty="0">
                <a:latin typeface="Calibri"/>
                <a:ea typeface="+mn-lt"/>
                <a:cs typeface="+mn-lt"/>
              </a:rPr>
              <a:t> mu </a:t>
            </a:r>
            <a:r>
              <a:rPr lang="en-US" dirty="0" err="1">
                <a:latin typeface="Calibri"/>
                <a:ea typeface="+mn-lt"/>
                <a:cs typeface="+mn-lt"/>
              </a:rPr>
              <a:t>ponuđene</a:t>
            </a:r>
            <a:r>
              <a:rPr lang="en-US" dirty="0">
                <a:latin typeface="Calibri"/>
                <a:ea typeface="+mn-lt"/>
                <a:cs typeface="+mn-lt"/>
              </a:rPr>
              <a:t> u </a:t>
            </a:r>
            <a:r>
              <a:rPr lang="en-US" dirty="0" err="1">
                <a:latin typeface="Calibri"/>
                <a:ea typeface="+mn-lt"/>
                <a:cs typeface="+mn-lt"/>
              </a:rPr>
              <a:t>navigacijskoj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traci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uvijek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pristup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navigacijskoj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traci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se </a:t>
            </a:r>
            <a:r>
              <a:rPr lang="en-US" dirty="0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ili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prijaviti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ili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odjaviti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Kod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pregleda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svih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članaka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otvoriti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pojedinačan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članak</a:t>
            </a:r>
            <a:endParaRPr lang="en-US" err="1">
              <a:latin typeface="Calibri"/>
              <a:cs typeface="Calibri"/>
            </a:endParaRPr>
          </a:p>
          <a:p>
            <a:r>
              <a:rPr lang="en-US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ima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pristup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novijim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vijestima</a:t>
            </a:r>
            <a:r>
              <a:rPr lang="en-US" dirty="0">
                <a:latin typeface="Calibri"/>
                <a:ea typeface="+mn-lt"/>
                <a:cs typeface="+mn-lt"/>
              </a:rPr>
              <a:t> u </a:t>
            </a:r>
            <a:r>
              <a:rPr lang="en-US" err="1">
                <a:latin typeface="Calibri"/>
                <a:ea typeface="+mn-lt"/>
                <a:cs typeface="+mn-lt"/>
              </a:rPr>
              <a:t>području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bloga</a:t>
            </a:r>
            <a:endParaRPr lang="en-US" err="1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ea typeface="+mn-lt"/>
                <a:cs typeface="+mn-lt"/>
              </a:rPr>
              <a:t>Kod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pregleda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svih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putovanja</a:t>
            </a:r>
            <a:r>
              <a:rPr lang="en-US" dirty="0">
                <a:latin typeface="Calibri"/>
                <a:ea typeface="+mn-lt"/>
                <a:cs typeface="+mn-lt"/>
              </a:rPr>
              <a:t> / </a:t>
            </a:r>
            <a:r>
              <a:rPr lang="en-US" dirty="0" err="1">
                <a:latin typeface="Calibri"/>
                <a:ea typeface="+mn-lt"/>
                <a:cs typeface="+mn-lt"/>
              </a:rPr>
              <a:t>izleta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samo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otvoriti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jedan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detaljan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dirty="0" err="1">
                <a:latin typeface="Calibri"/>
                <a:ea typeface="+mn-lt"/>
                <a:cs typeface="+mn-lt"/>
              </a:rPr>
              <a:t>pregled</a:t>
            </a:r>
            <a:endParaRPr lang="en-US" dirty="0" err="1">
              <a:latin typeface="Calibri"/>
              <a:cs typeface="Calibri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Na </a:t>
            </a:r>
            <a:r>
              <a:rPr lang="en-US" err="1">
                <a:latin typeface="Calibri"/>
                <a:ea typeface="+mn-lt"/>
                <a:cs typeface="+mn-lt"/>
              </a:rPr>
              <a:t>stranici</a:t>
            </a:r>
            <a:r>
              <a:rPr lang="en-US" dirty="0">
                <a:latin typeface="Calibri"/>
                <a:ea typeface="+mn-lt"/>
                <a:cs typeface="+mn-lt"/>
              </a:rPr>
              <a:t> „about us “ </a:t>
            </a:r>
            <a:r>
              <a:rPr lang="en-US" err="1">
                <a:latin typeface="Calibri"/>
                <a:ea typeface="+mn-lt"/>
                <a:cs typeface="+mn-lt"/>
              </a:rPr>
              <a:t>korisnik</a:t>
            </a:r>
            <a:r>
              <a:rPr lang="en-US" dirty="0">
                <a:latin typeface="Calibri"/>
                <a:ea typeface="+mn-lt"/>
                <a:cs typeface="+mn-lt"/>
              </a:rPr>
              <a:t> ne </a:t>
            </a:r>
            <a:r>
              <a:rPr lang="en-US" err="1">
                <a:latin typeface="Calibri"/>
                <a:ea typeface="+mn-lt"/>
                <a:cs typeface="+mn-lt"/>
              </a:rPr>
              <a:t>može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ništa</a:t>
            </a:r>
            <a:r>
              <a:rPr lang="en-US" dirty="0">
                <a:latin typeface="Calibri"/>
                <a:ea typeface="+mn-lt"/>
                <a:cs typeface="+mn-lt"/>
              </a:rPr>
              <a:t> </a:t>
            </a:r>
            <a:r>
              <a:rPr lang="en-US" err="1">
                <a:latin typeface="Calibri"/>
                <a:ea typeface="+mn-lt"/>
                <a:cs typeface="+mn-lt"/>
              </a:rPr>
              <a:t>napraviti</a:t>
            </a:r>
            <a:endParaRPr lang="en-US" err="1">
              <a:latin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2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861FF-728C-4763-81BE-4389A2E9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/>
              <a:t>Feedback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73B2F5"/>
          </a:solidFill>
          <a:ln w="38100" cap="rnd">
            <a:solidFill>
              <a:srgbClr val="73B2F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2FE3-EE98-4C52-8739-7B38A9DC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Calibri"/>
                <a:cs typeface="Calibri"/>
              </a:rPr>
              <a:t>Povratna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informacija</a:t>
            </a:r>
            <a:r>
              <a:rPr lang="en-US" dirty="0">
                <a:latin typeface="Calibri"/>
                <a:cs typeface="Calibri"/>
              </a:rPr>
              <a:t> o </a:t>
            </a:r>
            <a:r>
              <a:rPr lang="en-US" dirty="0" err="1">
                <a:latin typeface="Calibri"/>
                <a:cs typeface="Calibri"/>
              </a:rPr>
              <a:t>ispravnosti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radnje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" name="Picture 4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A676EDBF-8DB3-43EF-A897-03CC3632D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r="1636" b="-1"/>
          <a:stretch/>
        </p:blipFill>
        <p:spPr>
          <a:xfrm>
            <a:off x="5770989" y="501050"/>
            <a:ext cx="5855817" cy="584547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7028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SketchyVTI</vt:lpstr>
      <vt:lpstr>Explore, Travel, Enjoy </vt:lpstr>
      <vt:lpstr>Low  fidelitiy </vt:lpstr>
      <vt:lpstr>High fidelitiy </vt:lpstr>
      <vt:lpstr>PowerPoint Presentation</vt:lpstr>
      <vt:lpstr>PowerPoint Presentation</vt:lpstr>
      <vt:lpstr> Osnovna načela dizajna </vt:lpstr>
      <vt:lpstr>Visibility </vt:lpstr>
      <vt:lpstr> Constraints </vt:lpstr>
      <vt:lpstr>Feedback</vt:lpstr>
      <vt:lpstr>Mapping</vt:lpstr>
      <vt:lpstr>Consistency</vt:lpstr>
      <vt:lpstr>Affordance</vt:lpstr>
      <vt:lpstr>Mental model</vt:lpstr>
      <vt:lpstr>Heursitike</vt:lpstr>
      <vt:lpstr>  Prepoznavanje, dijagnosticiranje i oporavak od grešaka </vt:lpstr>
      <vt:lpstr>   CRAP princip  </vt:lpstr>
      <vt:lpstr>Repetition </vt:lpstr>
      <vt:lpstr> Alignment </vt:lpstr>
      <vt:lpstr> Proximity </vt:lpstr>
      <vt:lpstr>Fittsov zakon</vt:lpstr>
      <vt:lpstr>Hickov zakon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361</cp:revision>
  <dcterms:created xsi:type="dcterms:W3CDTF">2022-02-14T11:30:58Z</dcterms:created>
  <dcterms:modified xsi:type="dcterms:W3CDTF">2022-02-14T13:18:24Z</dcterms:modified>
</cp:coreProperties>
</file>